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ags/tag1.xml" ContentType="application/vnd.openxmlformats-officedocument.presentationml.tags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4.xml" ContentType="application/vnd.openxmlformats-officedocument.theme+xml"/>
  <Override PartName="/ppt/tags/tag5.xml" ContentType="application/vnd.openxmlformats-officedocument.presentationml.tags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omments/modernComment_145_2FDC076F.xml" ContentType="application/vnd.ms-powerpoint.comments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43" r:id="rId4"/>
    <p:sldMasterId id="2147484288" r:id="rId5"/>
    <p:sldMasterId id="2147484397" r:id="rId6"/>
    <p:sldMasterId id="2147484440" r:id="rId7"/>
    <p:sldMasterId id="2147483648" r:id="rId8"/>
  </p:sldMasterIdLst>
  <p:notesMasterIdLst>
    <p:notesMasterId r:id="rId51"/>
  </p:notesMasterIdLst>
  <p:sldIdLst>
    <p:sldId id="2147473255" r:id="rId9"/>
    <p:sldId id="2147473285" r:id="rId10"/>
    <p:sldId id="2147473206" r:id="rId11"/>
    <p:sldId id="2147473273" r:id="rId12"/>
    <p:sldId id="2147473288" r:id="rId13"/>
    <p:sldId id="2147473289" r:id="rId14"/>
    <p:sldId id="2147473290" r:id="rId15"/>
    <p:sldId id="2145705527" r:id="rId16"/>
    <p:sldId id="2145705520" r:id="rId17"/>
    <p:sldId id="440" r:id="rId18"/>
    <p:sldId id="2147473269" r:id="rId19"/>
    <p:sldId id="439" r:id="rId20"/>
    <p:sldId id="441" r:id="rId21"/>
    <p:sldId id="2147473262" r:id="rId22"/>
    <p:sldId id="2147473268" r:id="rId23"/>
    <p:sldId id="2145705546" r:id="rId24"/>
    <p:sldId id="325" r:id="rId25"/>
    <p:sldId id="2147473278" r:id="rId26"/>
    <p:sldId id="2147473265" r:id="rId27"/>
    <p:sldId id="2147473276" r:id="rId28"/>
    <p:sldId id="2147473274" r:id="rId29"/>
    <p:sldId id="2147473291" r:id="rId30"/>
    <p:sldId id="2147473292" r:id="rId31"/>
    <p:sldId id="2147473275" r:id="rId32"/>
    <p:sldId id="2147473267" r:id="rId33"/>
    <p:sldId id="2147473277" r:id="rId34"/>
    <p:sldId id="2147473286" r:id="rId35"/>
    <p:sldId id="3343" r:id="rId36"/>
    <p:sldId id="3344" r:id="rId37"/>
    <p:sldId id="3345" r:id="rId38"/>
    <p:sldId id="3346" r:id="rId39"/>
    <p:sldId id="3347" r:id="rId40"/>
    <p:sldId id="3348" r:id="rId41"/>
    <p:sldId id="3350" r:id="rId42"/>
    <p:sldId id="3336" r:id="rId43"/>
    <p:sldId id="2147473266" r:id="rId44"/>
    <p:sldId id="3365" r:id="rId45"/>
    <p:sldId id="3366" r:id="rId46"/>
    <p:sldId id="3340" r:id="rId47"/>
    <p:sldId id="3371" r:id="rId48"/>
    <p:sldId id="2147473261" r:id="rId49"/>
    <p:sldId id="3372" r:id="rId50"/>
  </p:sldIdLst>
  <p:sldSz cx="12192000" cy="6858000"/>
  <p:notesSz cx="7104063" cy="10234613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572B424-496F-735D-8B5C-B31946C8BC3C}" name="Elisabeth Sandberg" initials="ES" userId="S::elisabeth.sandberg@nyeveier.no::71f89261-e497-4f9a-82c7-6599662cb36a" providerId="AD"/>
  <p188:author id="{6D42B93B-0B8E-5CFD-A273-CF1947461473}" name="Elisabeth Sandberg" initials="ES" userId="S::elisabeth.sandberg_nyeveier.no#ext#@afgruppen.onmicrosoft.com::868e6ae1-952f-425e-8472-4fda4bbebe2f" providerId="AD"/>
  <p188:author id="{CCCB019C-885A-31D5-6FD6-66FCF52A3414}" name="Anja Krohn Bjørnstad" initials="AKB" userId="S::AnjaKrohn.Bjornstad@afgruppen.no::ab34a31d-43c9-41ae-8680-f835ed40561d" providerId="AD"/>
  <p188:author id="{28E621B8-F8C8-F755-7AB6-0F79A6DBDD62}" name="Anders Sæterdal" initials="AS" userId="S::anders.seterdal@afgruppen.no::c240a35c-70cc-410a-ad36-006a02b49175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laf Andreas Lingjærde" initials="OAL" lastIdx="1" clrIdx="0">
    <p:extLst>
      <p:ext uri="{19B8F6BF-5375-455C-9EA6-DF929625EA0E}">
        <p15:presenceInfo xmlns:p15="http://schemas.microsoft.com/office/powerpoint/2012/main" userId="S-1-5-21-1115559202-1743734888-1749447093-69332" providerId="AD"/>
      </p:ext>
    </p:extLst>
  </p:cmAuthor>
  <p:cmAuthor id="2" name="Christian Heede" initials="CH" lastIdx="1" clrIdx="1">
    <p:extLst>
      <p:ext uri="{19B8F6BF-5375-455C-9EA6-DF929625EA0E}">
        <p15:presenceInfo xmlns:p15="http://schemas.microsoft.com/office/powerpoint/2012/main" userId="S-1-5-21-1115559202-1743734888-1749447093-4845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4444"/>
    <a:srgbClr val="FFFF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378DA76-2FEB-512A-5E1A-C0C6A62BFB81}" v="9" dt="2025-03-21T08:48:07.596"/>
    <p1510:client id="{B7AF5284-7868-DD2E-16A5-9ED4A4D74B4A}" v="2" dt="2025-03-19T18:32:47.34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presProps" Target="presProps.xml"/><Relationship Id="rId58" Type="http://schemas.microsoft.com/office/2018/10/relationships/authors" Target="authors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51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microsoft.com/office/2015/10/relationships/revisionInfo" Target="revisionInfo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commentAuthors" Target="commentAuthors.xml"/></Relationships>
</file>

<file path=ppt/comments/modernComment_145_2FDC076F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41AF2A0-1C70-49D4-AE0F-0EA5463416A7}" authorId="{6D42B93B-0B8E-5CFD-A273-CF1947461473}" created="2025-03-07T12:01:03.746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802948975" sldId="325"/>
      <ac:picMk id="5" creationId="{60347211-58D2-BE4F-0398-A04CB6DAE1A6}"/>
    </ac:deMkLst>
    <p188:txBody>
      <a:bodyPr/>
      <a:lstStyle/>
      <a:p>
        <a:r>
          <a:rPr lang="nb-NO"/>
          <a:t>Dette illustrasjonene er ikke riktig. Norconsult jobber med å lage en ny. Kan dere høre med Rune i Norconsult?</a:t>
        </a:r>
      </a:p>
    </p188:txBody>
  </p188:cm>
</p188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6B79EBB-7F77-4D1B-AEBE-2924E19516C1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3059AEFD-0F01-451F-970A-FCFA055B8907}">
      <dgm:prSet phldrT="[Tekst]" custT="1"/>
      <dgm:spPr>
        <a:noFill/>
        <a:ln>
          <a:noFill/>
        </a:ln>
        <a:effectLst/>
      </dgm:spPr>
      <dgm:t>
        <a:bodyPr spcFirstLastPara="0" vert="horz" wrap="square" lIns="49784" tIns="49784" rIns="49784" bIns="49784" numCol="1" spcCol="1270" anchor="b" anchorCtr="0"/>
        <a:lstStyle/>
        <a:p>
          <a:r>
            <a:rPr lang="nb-NO" sz="800" b="0" kern="1200">
              <a:solidFill>
                <a:srgbClr val="FFFFFF">
                  <a:lumMod val="65000"/>
                </a:srgbClr>
              </a:solidFill>
              <a:latin typeface="Arial" panose="020B0604020202020204"/>
              <a:ea typeface="+mn-ea"/>
              <a:cs typeface="+mn-cs"/>
            </a:rPr>
            <a:t>Lillehammerkrysset</a:t>
          </a:r>
        </a:p>
      </dgm:t>
    </dgm:pt>
    <dgm:pt modelId="{D42678F2-E72F-4427-BF24-3D170942EADC}" type="parTrans" cxnId="{68BA54D8-A43F-4E4B-A5FD-AB1499D168A3}">
      <dgm:prSet/>
      <dgm:spPr/>
      <dgm:t>
        <a:bodyPr/>
        <a:lstStyle/>
        <a:p>
          <a:endParaRPr lang="nb-NO"/>
        </a:p>
      </dgm:t>
    </dgm:pt>
    <dgm:pt modelId="{01F5DD36-D458-41E3-8A40-B5CC08B02CF5}" type="sibTrans" cxnId="{68BA54D8-A43F-4E4B-A5FD-AB1499D168A3}">
      <dgm:prSet/>
      <dgm:spPr/>
      <dgm:t>
        <a:bodyPr/>
        <a:lstStyle/>
        <a:p>
          <a:endParaRPr lang="nb-NO"/>
        </a:p>
      </dgm:t>
    </dgm:pt>
    <dgm:pt modelId="{14A4C9F3-E4B8-4184-8344-6A1363C1EE6B}">
      <dgm:prSet phldrT="[Tekst]" custT="1"/>
      <dgm:spPr/>
      <dgm:t>
        <a:bodyPr anchor="b" anchorCtr="0"/>
        <a:lstStyle/>
        <a:p>
          <a:r>
            <a:rPr lang="nb-NO" sz="800" b="0" kern="1200" err="1">
              <a:solidFill>
                <a:srgbClr val="FFFFFF">
                  <a:lumMod val="65000"/>
                </a:srgbClr>
              </a:solidFill>
              <a:latin typeface="Arial" panose="020B0604020202020204"/>
              <a:ea typeface="+mn-ea"/>
              <a:cs typeface="+mn-cs"/>
            </a:rPr>
            <a:t>Vingnestunnelen</a:t>
          </a:r>
          <a:endParaRPr lang="nb-NO" sz="800" b="0" kern="1200">
            <a:solidFill>
              <a:srgbClr val="FFFFFF">
                <a:lumMod val="65000"/>
              </a:srgbClr>
            </a:solidFill>
            <a:latin typeface="Arial" panose="020B0604020202020204"/>
            <a:ea typeface="+mn-ea"/>
            <a:cs typeface="+mn-cs"/>
          </a:endParaRPr>
        </a:p>
      </dgm:t>
    </dgm:pt>
    <dgm:pt modelId="{59FDF300-D771-4C26-AEF6-EAD1ABD66B60}" type="parTrans" cxnId="{405E2C58-6560-4C82-826E-D9AF715AE0FB}">
      <dgm:prSet/>
      <dgm:spPr/>
      <dgm:t>
        <a:bodyPr/>
        <a:lstStyle/>
        <a:p>
          <a:endParaRPr lang="nb-NO"/>
        </a:p>
      </dgm:t>
    </dgm:pt>
    <dgm:pt modelId="{EC50E58D-C7C7-46BF-B859-32296ECC2AF5}" type="sibTrans" cxnId="{405E2C58-6560-4C82-826E-D9AF715AE0FB}">
      <dgm:prSet/>
      <dgm:spPr/>
      <dgm:t>
        <a:bodyPr/>
        <a:lstStyle/>
        <a:p>
          <a:endParaRPr lang="nb-NO"/>
        </a:p>
      </dgm:t>
    </dgm:pt>
    <dgm:pt modelId="{1A35B41B-6B1F-476D-AC76-41660EAFF6BE}">
      <dgm:prSet phldrT="[Tekst]" custT="1"/>
      <dgm:spPr>
        <a:noFill/>
        <a:ln>
          <a:noFill/>
        </a:ln>
        <a:effectLst/>
      </dgm:spPr>
      <dgm:t>
        <a:bodyPr spcFirstLastPara="0" vert="horz" wrap="square" lIns="71120" tIns="71120" rIns="71120" bIns="71120" numCol="1" spcCol="1270" anchor="b" anchorCtr="0"/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800" b="0" kern="1200">
              <a:solidFill>
                <a:srgbClr val="FFFFFF">
                  <a:lumMod val="65000"/>
                </a:srgbClr>
              </a:solidFill>
              <a:latin typeface="Arial" panose="020B0604020202020204"/>
              <a:ea typeface="+mn-ea"/>
              <a:cs typeface="+mn-cs"/>
            </a:rPr>
            <a:t>Kryssing Lågen</a:t>
          </a:r>
        </a:p>
      </dgm:t>
    </dgm:pt>
    <dgm:pt modelId="{70C7B60A-7129-4841-8BF4-B8089E24E1F9}" type="parTrans" cxnId="{D172DB58-E2A9-48D4-A261-BFB1CBB1B812}">
      <dgm:prSet/>
      <dgm:spPr/>
      <dgm:t>
        <a:bodyPr/>
        <a:lstStyle/>
        <a:p>
          <a:endParaRPr lang="nb-NO"/>
        </a:p>
      </dgm:t>
    </dgm:pt>
    <dgm:pt modelId="{94200505-76DC-4E5B-B471-83070FE00255}" type="sibTrans" cxnId="{D172DB58-E2A9-48D4-A261-BFB1CBB1B812}">
      <dgm:prSet/>
      <dgm:spPr/>
      <dgm:t>
        <a:bodyPr/>
        <a:lstStyle/>
        <a:p>
          <a:endParaRPr lang="nb-NO"/>
        </a:p>
      </dgm:t>
    </dgm:pt>
    <dgm:pt modelId="{4E0C2582-C49A-412B-A05B-5B42F9842264}">
      <dgm:prSet phldrT="[Tekst]" custT="1"/>
      <dgm:spPr/>
      <dgm:t>
        <a:bodyPr anchor="t" anchorCtr="0"/>
        <a:lstStyle/>
        <a:p>
          <a:endParaRPr lang="nb-NO" sz="800" b="0" kern="1200">
            <a:solidFill>
              <a:srgbClr val="FFFFFF">
                <a:lumMod val="65000"/>
              </a:srgbClr>
            </a:solidFill>
            <a:latin typeface="Arial" panose="020B0604020202020204"/>
            <a:ea typeface="+mn-ea"/>
            <a:cs typeface="+mn-cs"/>
          </a:endParaRPr>
        </a:p>
        <a:p>
          <a:r>
            <a:rPr lang="nb-NO" sz="800" b="0" kern="1200">
              <a:solidFill>
                <a:srgbClr val="FFFFFF">
                  <a:lumMod val="65000"/>
                </a:srgbClr>
              </a:solidFill>
              <a:latin typeface="Arial" panose="020B0604020202020204"/>
              <a:ea typeface="+mn-ea"/>
              <a:cs typeface="+mn-cs"/>
            </a:rPr>
            <a:t>Øyresvika</a:t>
          </a:r>
        </a:p>
      </dgm:t>
    </dgm:pt>
    <dgm:pt modelId="{D3400C56-D9F0-495C-AB8E-C2296DB64D9B}" type="parTrans" cxnId="{E44C9142-4A3E-405A-B79B-486868211AEA}">
      <dgm:prSet/>
      <dgm:spPr/>
      <dgm:t>
        <a:bodyPr/>
        <a:lstStyle/>
        <a:p>
          <a:endParaRPr lang="nb-NO"/>
        </a:p>
      </dgm:t>
    </dgm:pt>
    <dgm:pt modelId="{2DD7B001-324C-4E47-A86B-555F470B08CD}" type="sibTrans" cxnId="{E44C9142-4A3E-405A-B79B-486868211AEA}">
      <dgm:prSet/>
      <dgm:spPr/>
      <dgm:t>
        <a:bodyPr/>
        <a:lstStyle/>
        <a:p>
          <a:endParaRPr lang="nb-NO"/>
        </a:p>
      </dgm:t>
    </dgm:pt>
    <dgm:pt modelId="{10728815-B162-4C58-936A-78F606170BAE}">
      <dgm:prSet phldrT="[Tekst]" custT="1"/>
      <dgm:spPr/>
      <dgm:t>
        <a:bodyPr anchor="b" anchorCtr="0"/>
        <a:lstStyle/>
        <a:p>
          <a:r>
            <a:rPr lang="nb-NO" sz="800" b="0" kern="1200">
              <a:solidFill>
                <a:srgbClr val="FFFFFF">
                  <a:lumMod val="65000"/>
                </a:srgbClr>
              </a:solidFill>
              <a:latin typeface="Arial" panose="020B0604020202020204"/>
              <a:ea typeface="+mn-ea"/>
              <a:cs typeface="+mn-cs"/>
            </a:rPr>
            <a:t>Vingrom</a:t>
          </a:r>
        </a:p>
      </dgm:t>
    </dgm:pt>
    <dgm:pt modelId="{30506E83-448C-4047-AEBB-D178A5A43496}" type="parTrans" cxnId="{3855E480-D235-4861-BE6F-414CD616F2FB}">
      <dgm:prSet/>
      <dgm:spPr/>
      <dgm:t>
        <a:bodyPr/>
        <a:lstStyle/>
        <a:p>
          <a:endParaRPr lang="nb-NO"/>
        </a:p>
      </dgm:t>
    </dgm:pt>
    <dgm:pt modelId="{BC1B8746-455E-4595-91DF-5E0457623973}" type="sibTrans" cxnId="{3855E480-D235-4861-BE6F-414CD616F2FB}">
      <dgm:prSet/>
      <dgm:spPr/>
      <dgm:t>
        <a:bodyPr/>
        <a:lstStyle/>
        <a:p>
          <a:endParaRPr lang="nb-NO"/>
        </a:p>
      </dgm:t>
    </dgm:pt>
    <dgm:pt modelId="{BE233521-5852-44A3-9178-EC747DE864A3}">
      <dgm:prSet phldrT="[Tekst]" custT="1"/>
      <dgm:spPr/>
      <dgm:t>
        <a:bodyPr anchor="b" anchorCtr="0"/>
        <a:lstStyle/>
        <a:p>
          <a:r>
            <a:rPr lang="nb-NO" sz="800" b="0" kern="1200">
              <a:solidFill>
                <a:srgbClr val="FFFFFF">
                  <a:lumMod val="65000"/>
                </a:srgbClr>
              </a:solidFill>
              <a:latin typeface="Arial" panose="020B0604020202020204"/>
              <a:ea typeface="+mn-ea"/>
              <a:cs typeface="+mn-cs"/>
            </a:rPr>
            <a:t>Vingrom - Roterud</a:t>
          </a:r>
        </a:p>
      </dgm:t>
    </dgm:pt>
    <dgm:pt modelId="{43F59375-A055-4A95-B8CF-FFB62D303F70}" type="parTrans" cxnId="{C7137DF5-26F7-41D5-9DC1-EBE759B97FD1}">
      <dgm:prSet/>
      <dgm:spPr/>
      <dgm:t>
        <a:bodyPr/>
        <a:lstStyle/>
        <a:p>
          <a:endParaRPr lang="nb-NO"/>
        </a:p>
      </dgm:t>
    </dgm:pt>
    <dgm:pt modelId="{9EFFCC00-350C-437E-8DFD-77F4565AAD2C}" type="sibTrans" cxnId="{C7137DF5-26F7-41D5-9DC1-EBE759B97FD1}">
      <dgm:prSet/>
      <dgm:spPr/>
      <dgm:t>
        <a:bodyPr/>
        <a:lstStyle/>
        <a:p>
          <a:endParaRPr lang="nb-NO"/>
        </a:p>
      </dgm:t>
    </dgm:pt>
    <dgm:pt modelId="{8833AE31-ECC9-4758-A9AC-F8B81AAE4E9E}">
      <dgm:prSet phldrT="[Tekst]" custT="1"/>
      <dgm:spPr>
        <a:noFill/>
        <a:ln>
          <a:noFill/>
        </a:ln>
        <a:effectLst/>
      </dgm:spPr>
      <dgm:t>
        <a:bodyPr spcFirstLastPara="0" vert="horz" wrap="square" lIns="71120" tIns="71120" rIns="71120" bIns="71120" numCol="1" spcCol="1270" anchor="b" anchorCtr="0"/>
        <a:lstStyle/>
        <a:p>
          <a:r>
            <a:rPr lang="nb-NO" sz="800" b="1" kern="1200">
              <a:solidFill>
                <a:schemeClr val="tx1"/>
              </a:solidFill>
              <a:latin typeface="Arial" panose="020B0604020202020204"/>
              <a:ea typeface="+mn-ea"/>
              <a:cs typeface="+mn-cs"/>
            </a:rPr>
            <a:t>Trosset</a:t>
          </a:r>
        </a:p>
      </dgm:t>
    </dgm:pt>
    <dgm:pt modelId="{E052699A-C981-49E0-8336-0D172C832E81}" type="parTrans" cxnId="{17EEA26A-06AF-43E3-89A6-7EC5D4636C5E}">
      <dgm:prSet/>
      <dgm:spPr/>
      <dgm:t>
        <a:bodyPr/>
        <a:lstStyle/>
        <a:p>
          <a:endParaRPr lang="nb-NO"/>
        </a:p>
      </dgm:t>
    </dgm:pt>
    <dgm:pt modelId="{6BBC0F49-553A-4526-87C0-016109F1D745}" type="sibTrans" cxnId="{17EEA26A-06AF-43E3-89A6-7EC5D4636C5E}">
      <dgm:prSet/>
      <dgm:spPr/>
      <dgm:t>
        <a:bodyPr/>
        <a:lstStyle/>
        <a:p>
          <a:endParaRPr lang="nb-NO"/>
        </a:p>
      </dgm:t>
    </dgm:pt>
    <dgm:pt modelId="{ED40AD7D-BEDA-42CB-A975-F6ECABDCAAA8}">
      <dgm:prSet phldrT="[Tekst]" custT="1"/>
      <dgm:spPr/>
      <dgm:t>
        <a:bodyPr/>
        <a:lstStyle/>
        <a:p>
          <a:r>
            <a:rPr lang="nb-NO" sz="800" b="0" err="1">
              <a:solidFill>
                <a:schemeClr val="bg1">
                  <a:lumMod val="65000"/>
                </a:schemeClr>
              </a:solidFill>
            </a:rPr>
            <a:t>Hovemoen</a:t>
          </a:r>
          <a:endParaRPr lang="nb-NO" sz="800" b="0">
            <a:solidFill>
              <a:schemeClr val="bg1">
                <a:lumMod val="65000"/>
              </a:schemeClr>
            </a:solidFill>
          </a:endParaRPr>
        </a:p>
      </dgm:t>
    </dgm:pt>
    <dgm:pt modelId="{BD02E659-DFC4-424E-B64A-D641862F8E28}" type="sibTrans" cxnId="{D338DBAC-A183-432A-BAA9-34F0C85F05AE}">
      <dgm:prSet/>
      <dgm:spPr/>
      <dgm:t>
        <a:bodyPr/>
        <a:lstStyle/>
        <a:p>
          <a:endParaRPr lang="nb-NO"/>
        </a:p>
      </dgm:t>
    </dgm:pt>
    <dgm:pt modelId="{DA900D3F-C86F-4458-8296-4746C0A9FD1C}" type="parTrans" cxnId="{D338DBAC-A183-432A-BAA9-34F0C85F05AE}">
      <dgm:prSet/>
      <dgm:spPr/>
      <dgm:t>
        <a:bodyPr/>
        <a:lstStyle/>
        <a:p>
          <a:endParaRPr lang="nb-NO"/>
        </a:p>
      </dgm:t>
    </dgm:pt>
    <dgm:pt modelId="{4FDE39ED-08C4-4394-9637-89416A27D29A}" type="pres">
      <dgm:prSet presAssocID="{06B79EBB-7F77-4D1B-AEBE-2924E19516C1}" presName="Name0" presStyleCnt="0">
        <dgm:presLayoutVars>
          <dgm:dir/>
          <dgm:resizeHandles val="exact"/>
        </dgm:presLayoutVars>
      </dgm:prSet>
      <dgm:spPr/>
    </dgm:pt>
    <dgm:pt modelId="{E8071B2B-F304-4BDC-A2FA-9555AC15A27D}" type="pres">
      <dgm:prSet presAssocID="{06B79EBB-7F77-4D1B-AEBE-2924E19516C1}" presName="arrow" presStyleLbl="bgShp" presStyleIdx="0" presStyleCnt="1" custScaleX="90221" custScaleY="7765" custLinFactNeighborX="-5222" custLinFactNeighborY="1725"/>
      <dgm:spPr>
        <a:prstGeom prst="flowChartProcess">
          <a:avLst/>
        </a:prstGeom>
        <a:solidFill>
          <a:srgbClr val="FECB00"/>
        </a:solidFill>
      </dgm:spPr>
    </dgm:pt>
    <dgm:pt modelId="{C6A31E1E-2FF5-4BC4-80A8-A5990BF3BB38}" type="pres">
      <dgm:prSet presAssocID="{06B79EBB-7F77-4D1B-AEBE-2924E19516C1}" presName="points" presStyleCnt="0"/>
      <dgm:spPr/>
    </dgm:pt>
    <dgm:pt modelId="{893C2009-B02F-4A72-A01C-CFD2B4F0BC7A}" type="pres">
      <dgm:prSet presAssocID="{3059AEFD-0F01-451F-970A-FCFA055B8907}" presName="compositeA" presStyleCnt="0"/>
      <dgm:spPr/>
    </dgm:pt>
    <dgm:pt modelId="{C099E82C-CAB3-4474-B89C-E9A1CBB53E18}" type="pres">
      <dgm:prSet presAssocID="{3059AEFD-0F01-451F-970A-FCFA055B8907}" presName="textA" presStyleLbl="revTx" presStyleIdx="0" presStyleCnt="8" custAng="0" custScaleX="114076" custLinFactNeighborX="-2147" custLinFactNeighborY="-78177">
        <dgm:presLayoutVars>
          <dgm:bulletEnabled val="1"/>
        </dgm:presLayoutVars>
      </dgm:prSet>
      <dgm:spPr/>
    </dgm:pt>
    <dgm:pt modelId="{47EB8586-DEA6-4726-826C-89E295A33467}" type="pres">
      <dgm:prSet presAssocID="{3059AEFD-0F01-451F-970A-FCFA055B8907}" presName="circleA" presStyleLbl="node1" presStyleIdx="0" presStyleCnt="8"/>
      <dgm:spPr/>
    </dgm:pt>
    <dgm:pt modelId="{C436937E-3D31-4A5F-9095-1C1F4C13891E}" type="pres">
      <dgm:prSet presAssocID="{3059AEFD-0F01-451F-970A-FCFA055B8907}" presName="spaceA" presStyleCnt="0"/>
      <dgm:spPr/>
    </dgm:pt>
    <dgm:pt modelId="{D18304B6-6E1E-44E3-B35E-37EAC73E981E}" type="pres">
      <dgm:prSet presAssocID="{01F5DD36-D458-41E3-8A40-B5CC08B02CF5}" presName="space" presStyleCnt="0"/>
      <dgm:spPr/>
    </dgm:pt>
    <dgm:pt modelId="{26D93B89-7516-4B59-84EE-C665121CB1E6}" type="pres">
      <dgm:prSet presAssocID="{ED40AD7D-BEDA-42CB-A975-F6ECABDCAAA8}" presName="compositeB" presStyleCnt="0"/>
      <dgm:spPr/>
    </dgm:pt>
    <dgm:pt modelId="{0E8540A5-394E-4618-9D05-37414E84E297}" type="pres">
      <dgm:prSet presAssocID="{ED40AD7D-BEDA-42CB-A975-F6ECABDCAAA8}" presName="textB" presStyleLbl="revTx" presStyleIdx="1" presStyleCnt="8" custAng="0" custScaleX="100483" custLinFactY="-14025" custLinFactNeighborX="-29925" custLinFactNeighborY="-100000">
        <dgm:presLayoutVars>
          <dgm:bulletEnabled val="1"/>
        </dgm:presLayoutVars>
      </dgm:prSet>
      <dgm:spPr/>
    </dgm:pt>
    <dgm:pt modelId="{489A05D7-911D-460D-8778-A96928767EE8}" type="pres">
      <dgm:prSet presAssocID="{ED40AD7D-BEDA-42CB-A975-F6ECABDCAAA8}" presName="circleB" presStyleLbl="node1" presStyleIdx="1" presStyleCnt="8" custLinFactX="-200000" custLinFactNeighborX="-257063" custLinFactNeighborY="6543"/>
      <dgm:spPr>
        <a:solidFill>
          <a:schemeClr val="accent1"/>
        </a:solidFill>
        <a:ln>
          <a:solidFill>
            <a:schemeClr val="lt1">
              <a:hueOff val="0"/>
              <a:satOff val="0"/>
              <a:lumOff val="0"/>
            </a:schemeClr>
          </a:solidFill>
        </a:ln>
      </dgm:spPr>
    </dgm:pt>
    <dgm:pt modelId="{51337195-BF26-40F5-9ABB-F14698047FCE}" type="pres">
      <dgm:prSet presAssocID="{ED40AD7D-BEDA-42CB-A975-F6ECABDCAAA8}" presName="spaceB" presStyleCnt="0"/>
      <dgm:spPr/>
    </dgm:pt>
    <dgm:pt modelId="{7123CC9E-F8E4-40FC-8722-8EECA7C998ED}" type="pres">
      <dgm:prSet presAssocID="{BD02E659-DFC4-424E-B64A-D641862F8E28}" presName="space" presStyleCnt="0"/>
      <dgm:spPr/>
    </dgm:pt>
    <dgm:pt modelId="{BCEF21F5-E7C9-47C0-A7CA-6260CB077644}" type="pres">
      <dgm:prSet presAssocID="{1A35B41B-6B1F-476D-AC76-41660EAFF6BE}" presName="compositeA" presStyleCnt="0"/>
      <dgm:spPr/>
    </dgm:pt>
    <dgm:pt modelId="{63F4E810-8C11-4FAB-916F-798E06FF8917}" type="pres">
      <dgm:prSet presAssocID="{1A35B41B-6B1F-476D-AC76-41660EAFF6BE}" presName="textA" presStyleLbl="revTx" presStyleIdx="2" presStyleCnt="8" custAng="0" custLinFactNeighborX="-45031">
        <dgm:presLayoutVars>
          <dgm:bulletEnabled val="1"/>
        </dgm:presLayoutVars>
      </dgm:prSet>
      <dgm:spPr/>
    </dgm:pt>
    <dgm:pt modelId="{0AF44B84-479C-49C5-B786-AFF8A6C49226}" type="pres">
      <dgm:prSet presAssocID="{1A35B41B-6B1F-476D-AC76-41660EAFF6BE}" presName="circleA" presStyleLbl="node1" presStyleIdx="2" presStyleCnt="8" custLinFactX="-300000" custLinFactNeighborX="-311518" custLinFactNeighborY="6544"/>
      <dgm:spPr/>
    </dgm:pt>
    <dgm:pt modelId="{53003700-61B3-4F88-A958-1E810D4D8CD4}" type="pres">
      <dgm:prSet presAssocID="{1A35B41B-6B1F-476D-AC76-41660EAFF6BE}" presName="spaceA" presStyleCnt="0"/>
      <dgm:spPr/>
    </dgm:pt>
    <dgm:pt modelId="{E6405965-9056-4F13-ACF4-C2652DDB4134}" type="pres">
      <dgm:prSet presAssocID="{94200505-76DC-4E5B-B471-83070FE00255}" presName="space" presStyleCnt="0"/>
      <dgm:spPr/>
    </dgm:pt>
    <dgm:pt modelId="{975C5544-7F72-48DB-B715-0614DE995ABB}" type="pres">
      <dgm:prSet presAssocID="{8833AE31-ECC9-4758-A9AC-F8B81AAE4E9E}" presName="compositeB" presStyleCnt="0"/>
      <dgm:spPr/>
    </dgm:pt>
    <dgm:pt modelId="{B524586C-0E32-4728-9D27-456CA1A0ADA1}" type="pres">
      <dgm:prSet presAssocID="{8833AE31-ECC9-4758-A9AC-F8B81AAE4E9E}" presName="textB" presStyleLbl="revTx" presStyleIdx="3" presStyleCnt="8" custAng="0" custLinFactY="-48263" custLinFactNeighborX="-67856" custLinFactNeighborY="-100000">
        <dgm:presLayoutVars>
          <dgm:bulletEnabled val="1"/>
        </dgm:presLayoutVars>
      </dgm:prSet>
      <dgm:spPr/>
    </dgm:pt>
    <dgm:pt modelId="{8B838A5A-B5A4-45AF-8329-9273C9F52170}" type="pres">
      <dgm:prSet presAssocID="{8833AE31-ECC9-4758-A9AC-F8B81AAE4E9E}" presName="circleB" presStyleLbl="node1" presStyleIdx="3" presStyleCnt="8" custLinFactX="-403379" custLinFactNeighborX="-500000" custLinFactNeighborY="20439"/>
      <dgm:spPr/>
    </dgm:pt>
    <dgm:pt modelId="{999AA277-E30C-42C5-AD8F-DEF95DC4C5CD}" type="pres">
      <dgm:prSet presAssocID="{8833AE31-ECC9-4758-A9AC-F8B81AAE4E9E}" presName="spaceB" presStyleCnt="0"/>
      <dgm:spPr/>
    </dgm:pt>
    <dgm:pt modelId="{CB45C426-7F7B-4367-8639-C62B247160EB}" type="pres">
      <dgm:prSet presAssocID="{6BBC0F49-553A-4526-87C0-016109F1D745}" presName="space" presStyleCnt="0"/>
      <dgm:spPr/>
    </dgm:pt>
    <dgm:pt modelId="{829F8419-110F-458D-BA0C-1E60C0BF06B7}" type="pres">
      <dgm:prSet presAssocID="{14A4C9F3-E4B8-4184-8344-6A1363C1EE6B}" presName="compositeA" presStyleCnt="0"/>
      <dgm:spPr/>
    </dgm:pt>
    <dgm:pt modelId="{2DFA5717-D6E0-49AB-9633-85503C23C7D4}" type="pres">
      <dgm:prSet presAssocID="{14A4C9F3-E4B8-4184-8344-6A1363C1EE6B}" presName="textA" presStyleLbl="revTx" presStyleIdx="4" presStyleCnt="8" custLinFactNeighborX="-74586" custLinFactNeighborY="1738">
        <dgm:presLayoutVars>
          <dgm:bulletEnabled val="1"/>
        </dgm:presLayoutVars>
      </dgm:prSet>
      <dgm:spPr/>
    </dgm:pt>
    <dgm:pt modelId="{6118F24D-628E-424A-803C-1D198914FEDF}" type="pres">
      <dgm:prSet presAssocID="{14A4C9F3-E4B8-4184-8344-6A1363C1EE6B}" presName="circleA" presStyleLbl="node1" presStyleIdx="4" presStyleCnt="8" custLinFactX="-438124" custLinFactNeighborX="-500000" custLinFactNeighborY="5421"/>
      <dgm:spPr/>
    </dgm:pt>
    <dgm:pt modelId="{6788935B-39AB-4969-8ECA-462D9681A8A6}" type="pres">
      <dgm:prSet presAssocID="{14A4C9F3-E4B8-4184-8344-6A1363C1EE6B}" presName="spaceA" presStyleCnt="0"/>
      <dgm:spPr/>
    </dgm:pt>
    <dgm:pt modelId="{804FF85C-8515-447C-95B3-17D785F9E113}" type="pres">
      <dgm:prSet presAssocID="{EC50E58D-C7C7-46BF-B859-32296ECC2AF5}" presName="space" presStyleCnt="0"/>
      <dgm:spPr/>
    </dgm:pt>
    <dgm:pt modelId="{BB6B9EC7-7996-4155-B7C5-B4DC7A0318EB}" type="pres">
      <dgm:prSet presAssocID="{4E0C2582-C49A-412B-A05B-5B42F9842264}" presName="compositeB" presStyleCnt="0"/>
      <dgm:spPr/>
    </dgm:pt>
    <dgm:pt modelId="{62F5EFF8-6139-498C-A390-C72073E48014}" type="pres">
      <dgm:prSet presAssocID="{4E0C2582-C49A-412B-A05B-5B42F9842264}" presName="textB" presStyleLbl="revTx" presStyleIdx="5" presStyleCnt="8" custLinFactY="-45931" custLinFactNeighborX="-43076" custLinFactNeighborY="-100000">
        <dgm:presLayoutVars>
          <dgm:bulletEnabled val="1"/>
        </dgm:presLayoutVars>
      </dgm:prSet>
      <dgm:spPr/>
    </dgm:pt>
    <dgm:pt modelId="{47B156B7-3655-41D1-B0C1-6383DF178A62}" type="pres">
      <dgm:prSet presAssocID="{4E0C2582-C49A-412B-A05B-5B42F9842264}" presName="circleB" presStyleLbl="node1" presStyleIdx="5" presStyleCnt="8" custLinFactX="-235945" custLinFactNeighborX="-300000" custLinFactNeighborY="20439"/>
      <dgm:spPr/>
    </dgm:pt>
    <dgm:pt modelId="{83C84F52-0282-44D4-93B2-8C7AE35C2161}" type="pres">
      <dgm:prSet presAssocID="{4E0C2582-C49A-412B-A05B-5B42F9842264}" presName="spaceB" presStyleCnt="0"/>
      <dgm:spPr/>
    </dgm:pt>
    <dgm:pt modelId="{7A2E6665-1012-4B12-80D7-286F1A5A7904}" type="pres">
      <dgm:prSet presAssocID="{2DD7B001-324C-4E47-A86B-555F470B08CD}" presName="space" presStyleCnt="0"/>
      <dgm:spPr/>
    </dgm:pt>
    <dgm:pt modelId="{C018428F-8700-4D2B-9ABC-9EB35DDC6D41}" type="pres">
      <dgm:prSet presAssocID="{10728815-B162-4C58-936A-78F606170BAE}" presName="compositeA" presStyleCnt="0"/>
      <dgm:spPr/>
    </dgm:pt>
    <dgm:pt modelId="{3B5FB3AB-36F7-4A53-8344-59DE9C79E583}" type="pres">
      <dgm:prSet presAssocID="{10728815-B162-4C58-936A-78F606170BAE}" presName="textA" presStyleLbl="revTx" presStyleIdx="6" presStyleCnt="8">
        <dgm:presLayoutVars>
          <dgm:bulletEnabled val="1"/>
        </dgm:presLayoutVars>
      </dgm:prSet>
      <dgm:spPr/>
    </dgm:pt>
    <dgm:pt modelId="{6AAD6B77-F24F-4F97-B00F-E5CAABF6D28E}" type="pres">
      <dgm:prSet presAssocID="{10728815-B162-4C58-936A-78F606170BAE}" presName="circleA" presStyleLbl="node1" presStyleIdx="6" presStyleCnt="8"/>
      <dgm:spPr/>
    </dgm:pt>
    <dgm:pt modelId="{E1C7B3F1-68C9-434C-8ECE-D9E4D66246BE}" type="pres">
      <dgm:prSet presAssocID="{10728815-B162-4C58-936A-78F606170BAE}" presName="spaceA" presStyleCnt="0"/>
      <dgm:spPr/>
    </dgm:pt>
    <dgm:pt modelId="{CFCE95F6-F2D4-4AC5-84AB-280EA8B4BA9D}" type="pres">
      <dgm:prSet presAssocID="{BC1B8746-455E-4595-91DF-5E0457623973}" presName="space" presStyleCnt="0"/>
      <dgm:spPr/>
    </dgm:pt>
    <dgm:pt modelId="{87E78F0E-22A2-4ED7-950D-EAB951EA85E4}" type="pres">
      <dgm:prSet presAssocID="{BE233521-5852-44A3-9178-EC747DE864A3}" presName="compositeB" presStyleCnt="0"/>
      <dgm:spPr/>
    </dgm:pt>
    <dgm:pt modelId="{D67E841B-09F6-4626-9AF1-7567B2558560}" type="pres">
      <dgm:prSet presAssocID="{BE233521-5852-44A3-9178-EC747DE864A3}" presName="textB" presStyleLbl="revTx" presStyleIdx="7" presStyleCnt="8" custLinFactY="-44193" custLinFactNeighborX="-3065" custLinFactNeighborY="-100000">
        <dgm:presLayoutVars>
          <dgm:bulletEnabled val="1"/>
        </dgm:presLayoutVars>
      </dgm:prSet>
      <dgm:spPr/>
    </dgm:pt>
    <dgm:pt modelId="{11418406-2A3C-4729-B37A-10E60C871622}" type="pres">
      <dgm:prSet presAssocID="{BE233521-5852-44A3-9178-EC747DE864A3}" presName="circleB" presStyleLbl="node1" presStyleIdx="7" presStyleCnt="8"/>
      <dgm:spPr/>
    </dgm:pt>
    <dgm:pt modelId="{80873411-8BB2-4AA1-8706-4C6761E5AF74}" type="pres">
      <dgm:prSet presAssocID="{BE233521-5852-44A3-9178-EC747DE864A3}" presName="spaceB" presStyleCnt="0"/>
      <dgm:spPr/>
    </dgm:pt>
  </dgm:ptLst>
  <dgm:cxnLst>
    <dgm:cxn modelId="{A27DA52F-7809-4325-AF47-3B3F691B8432}" type="presOf" srcId="{3059AEFD-0F01-451F-970A-FCFA055B8907}" destId="{C099E82C-CAB3-4474-B89C-E9A1CBB53E18}" srcOrd="0" destOrd="0" presId="urn:microsoft.com/office/officeart/2005/8/layout/hProcess11"/>
    <dgm:cxn modelId="{5A5C0940-FDF9-4340-8D80-0132518A1DB3}" type="presOf" srcId="{BE233521-5852-44A3-9178-EC747DE864A3}" destId="{D67E841B-09F6-4626-9AF1-7567B2558560}" srcOrd="0" destOrd="0" presId="urn:microsoft.com/office/officeart/2005/8/layout/hProcess11"/>
    <dgm:cxn modelId="{B49EDB5D-FF96-4775-B31E-65B856BB3247}" type="presOf" srcId="{14A4C9F3-E4B8-4184-8344-6A1363C1EE6B}" destId="{2DFA5717-D6E0-49AB-9633-85503C23C7D4}" srcOrd="0" destOrd="0" presId="urn:microsoft.com/office/officeart/2005/8/layout/hProcess11"/>
    <dgm:cxn modelId="{D122485F-806A-479E-A863-34CA562D38AE}" type="presOf" srcId="{10728815-B162-4C58-936A-78F606170BAE}" destId="{3B5FB3AB-36F7-4A53-8344-59DE9C79E583}" srcOrd="0" destOrd="0" presId="urn:microsoft.com/office/officeart/2005/8/layout/hProcess11"/>
    <dgm:cxn modelId="{E44C9142-4A3E-405A-B79B-486868211AEA}" srcId="{06B79EBB-7F77-4D1B-AEBE-2924E19516C1}" destId="{4E0C2582-C49A-412B-A05B-5B42F9842264}" srcOrd="5" destOrd="0" parTransId="{D3400C56-D9F0-495C-AB8E-C2296DB64D9B}" sibTransId="{2DD7B001-324C-4E47-A86B-555F470B08CD}"/>
    <dgm:cxn modelId="{17EEA26A-06AF-43E3-89A6-7EC5D4636C5E}" srcId="{06B79EBB-7F77-4D1B-AEBE-2924E19516C1}" destId="{8833AE31-ECC9-4758-A9AC-F8B81AAE4E9E}" srcOrd="3" destOrd="0" parTransId="{E052699A-C981-49E0-8336-0D172C832E81}" sibTransId="{6BBC0F49-553A-4526-87C0-016109F1D745}"/>
    <dgm:cxn modelId="{4A21176B-BEC8-4C27-975E-CAFDB9168A0B}" type="presOf" srcId="{4E0C2582-C49A-412B-A05B-5B42F9842264}" destId="{62F5EFF8-6139-498C-A390-C72073E48014}" srcOrd="0" destOrd="0" presId="urn:microsoft.com/office/officeart/2005/8/layout/hProcess11"/>
    <dgm:cxn modelId="{405E2C58-6560-4C82-826E-D9AF715AE0FB}" srcId="{06B79EBB-7F77-4D1B-AEBE-2924E19516C1}" destId="{14A4C9F3-E4B8-4184-8344-6A1363C1EE6B}" srcOrd="4" destOrd="0" parTransId="{59FDF300-D771-4C26-AEF6-EAD1ABD66B60}" sibTransId="{EC50E58D-C7C7-46BF-B859-32296ECC2AF5}"/>
    <dgm:cxn modelId="{D172DB58-E2A9-48D4-A261-BFB1CBB1B812}" srcId="{06B79EBB-7F77-4D1B-AEBE-2924E19516C1}" destId="{1A35B41B-6B1F-476D-AC76-41660EAFF6BE}" srcOrd="2" destOrd="0" parTransId="{70C7B60A-7129-4841-8BF4-B8089E24E1F9}" sibTransId="{94200505-76DC-4E5B-B471-83070FE00255}"/>
    <dgm:cxn modelId="{3855E480-D235-4861-BE6F-414CD616F2FB}" srcId="{06B79EBB-7F77-4D1B-AEBE-2924E19516C1}" destId="{10728815-B162-4C58-936A-78F606170BAE}" srcOrd="6" destOrd="0" parTransId="{30506E83-448C-4047-AEBB-D178A5A43496}" sibTransId="{BC1B8746-455E-4595-91DF-5E0457623973}"/>
    <dgm:cxn modelId="{F88E9EA4-90EE-4C48-8189-3973891C3682}" type="presOf" srcId="{1A35B41B-6B1F-476D-AC76-41660EAFF6BE}" destId="{63F4E810-8C11-4FAB-916F-798E06FF8917}" srcOrd="0" destOrd="0" presId="urn:microsoft.com/office/officeart/2005/8/layout/hProcess11"/>
    <dgm:cxn modelId="{D338DBAC-A183-432A-BAA9-34F0C85F05AE}" srcId="{06B79EBB-7F77-4D1B-AEBE-2924E19516C1}" destId="{ED40AD7D-BEDA-42CB-A975-F6ECABDCAAA8}" srcOrd="1" destOrd="0" parTransId="{DA900D3F-C86F-4458-8296-4746C0A9FD1C}" sibTransId="{BD02E659-DFC4-424E-B64A-D641862F8E28}"/>
    <dgm:cxn modelId="{7D950FC4-164E-47BA-BA2E-42338FF188B3}" type="presOf" srcId="{ED40AD7D-BEDA-42CB-A975-F6ECABDCAAA8}" destId="{0E8540A5-394E-4618-9D05-37414E84E297}" srcOrd="0" destOrd="0" presId="urn:microsoft.com/office/officeart/2005/8/layout/hProcess11"/>
    <dgm:cxn modelId="{BE046CCA-8FEC-4C32-8D6E-EDD9E19086E3}" type="presOf" srcId="{06B79EBB-7F77-4D1B-AEBE-2924E19516C1}" destId="{4FDE39ED-08C4-4394-9637-89416A27D29A}" srcOrd="0" destOrd="0" presId="urn:microsoft.com/office/officeart/2005/8/layout/hProcess11"/>
    <dgm:cxn modelId="{68BA54D8-A43F-4E4B-A5FD-AB1499D168A3}" srcId="{06B79EBB-7F77-4D1B-AEBE-2924E19516C1}" destId="{3059AEFD-0F01-451F-970A-FCFA055B8907}" srcOrd="0" destOrd="0" parTransId="{D42678F2-E72F-4427-BF24-3D170942EADC}" sibTransId="{01F5DD36-D458-41E3-8A40-B5CC08B02CF5}"/>
    <dgm:cxn modelId="{9C0FF4E6-65BB-4B15-95F0-9B2A6BF9798D}" type="presOf" srcId="{8833AE31-ECC9-4758-A9AC-F8B81AAE4E9E}" destId="{B524586C-0E32-4728-9D27-456CA1A0ADA1}" srcOrd="0" destOrd="0" presId="urn:microsoft.com/office/officeart/2005/8/layout/hProcess11"/>
    <dgm:cxn modelId="{C7137DF5-26F7-41D5-9DC1-EBE759B97FD1}" srcId="{06B79EBB-7F77-4D1B-AEBE-2924E19516C1}" destId="{BE233521-5852-44A3-9178-EC747DE864A3}" srcOrd="7" destOrd="0" parTransId="{43F59375-A055-4A95-B8CF-FFB62D303F70}" sibTransId="{9EFFCC00-350C-437E-8DFD-77F4565AAD2C}"/>
    <dgm:cxn modelId="{9032A991-10B0-407D-82E0-E960C7EF9715}" type="presParOf" srcId="{4FDE39ED-08C4-4394-9637-89416A27D29A}" destId="{E8071B2B-F304-4BDC-A2FA-9555AC15A27D}" srcOrd="0" destOrd="0" presId="urn:microsoft.com/office/officeart/2005/8/layout/hProcess11"/>
    <dgm:cxn modelId="{54F967E6-08E9-4338-BDAE-0BC934731E5D}" type="presParOf" srcId="{4FDE39ED-08C4-4394-9637-89416A27D29A}" destId="{C6A31E1E-2FF5-4BC4-80A8-A5990BF3BB38}" srcOrd="1" destOrd="0" presId="urn:microsoft.com/office/officeart/2005/8/layout/hProcess11"/>
    <dgm:cxn modelId="{53BC7F68-8133-4093-B690-6768760D9EA3}" type="presParOf" srcId="{C6A31E1E-2FF5-4BC4-80A8-A5990BF3BB38}" destId="{893C2009-B02F-4A72-A01C-CFD2B4F0BC7A}" srcOrd="0" destOrd="0" presId="urn:microsoft.com/office/officeart/2005/8/layout/hProcess11"/>
    <dgm:cxn modelId="{28CC6C0B-A45A-4317-8FE1-457B497A37BC}" type="presParOf" srcId="{893C2009-B02F-4A72-A01C-CFD2B4F0BC7A}" destId="{C099E82C-CAB3-4474-B89C-E9A1CBB53E18}" srcOrd="0" destOrd="0" presId="urn:microsoft.com/office/officeart/2005/8/layout/hProcess11"/>
    <dgm:cxn modelId="{5F0744F7-3B72-47CE-9ED0-CD7BE1C7AAB5}" type="presParOf" srcId="{893C2009-B02F-4A72-A01C-CFD2B4F0BC7A}" destId="{47EB8586-DEA6-4726-826C-89E295A33467}" srcOrd="1" destOrd="0" presId="urn:microsoft.com/office/officeart/2005/8/layout/hProcess11"/>
    <dgm:cxn modelId="{06D70BB9-020B-4D2D-A784-2505236796FA}" type="presParOf" srcId="{893C2009-B02F-4A72-A01C-CFD2B4F0BC7A}" destId="{C436937E-3D31-4A5F-9095-1C1F4C13891E}" srcOrd="2" destOrd="0" presId="urn:microsoft.com/office/officeart/2005/8/layout/hProcess11"/>
    <dgm:cxn modelId="{02F7017D-5E01-4096-B8C7-3F3BB30D5026}" type="presParOf" srcId="{C6A31E1E-2FF5-4BC4-80A8-A5990BF3BB38}" destId="{D18304B6-6E1E-44E3-B35E-37EAC73E981E}" srcOrd="1" destOrd="0" presId="urn:microsoft.com/office/officeart/2005/8/layout/hProcess11"/>
    <dgm:cxn modelId="{1381C314-9ADE-4E87-88EC-DFA583290ACD}" type="presParOf" srcId="{C6A31E1E-2FF5-4BC4-80A8-A5990BF3BB38}" destId="{26D93B89-7516-4B59-84EE-C665121CB1E6}" srcOrd="2" destOrd="0" presId="urn:microsoft.com/office/officeart/2005/8/layout/hProcess11"/>
    <dgm:cxn modelId="{91E8951A-2A34-4D61-8985-84DA607BAB1F}" type="presParOf" srcId="{26D93B89-7516-4B59-84EE-C665121CB1E6}" destId="{0E8540A5-394E-4618-9D05-37414E84E297}" srcOrd="0" destOrd="0" presId="urn:microsoft.com/office/officeart/2005/8/layout/hProcess11"/>
    <dgm:cxn modelId="{8E374C5D-6405-4898-99A6-B2DE4E562F18}" type="presParOf" srcId="{26D93B89-7516-4B59-84EE-C665121CB1E6}" destId="{489A05D7-911D-460D-8778-A96928767EE8}" srcOrd="1" destOrd="0" presId="urn:microsoft.com/office/officeart/2005/8/layout/hProcess11"/>
    <dgm:cxn modelId="{CD10B9C5-6ACB-4B9C-A7BF-FECB1B1CFBE4}" type="presParOf" srcId="{26D93B89-7516-4B59-84EE-C665121CB1E6}" destId="{51337195-BF26-40F5-9ABB-F14698047FCE}" srcOrd="2" destOrd="0" presId="urn:microsoft.com/office/officeart/2005/8/layout/hProcess11"/>
    <dgm:cxn modelId="{119B00C8-6A60-41A2-87BF-697098D59293}" type="presParOf" srcId="{C6A31E1E-2FF5-4BC4-80A8-A5990BF3BB38}" destId="{7123CC9E-F8E4-40FC-8722-8EECA7C998ED}" srcOrd="3" destOrd="0" presId="urn:microsoft.com/office/officeart/2005/8/layout/hProcess11"/>
    <dgm:cxn modelId="{1F07A7C1-9766-4535-88C7-0EB10E39E683}" type="presParOf" srcId="{C6A31E1E-2FF5-4BC4-80A8-A5990BF3BB38}" destId="{BCEF21F5-E7C9-47C0-A7CA-6260CB077644}" srcOrd="4" destOrd="0" presId="urn:microsoft.com/office/officeart/2005/8/layout/hProcess11"/>
    <dgm:cxn modelId="{904AD0B2-3228-41F8-88AF-97AAA8BCF55B}" type="presParOf" srcId="{BCEF21F5-E7C9-47C0-A7CA-6260CB077644}" destId="{63F4E810-8C11-4FAB-916F-798E06FF8917}" srcOrd="0" destOrd="0" presId="urn:microsoft.com/office/officeart/2005/8/layout/hProcess11"/>
    <dgm:cxn modelId="{3953709D-D427-4901-9962-3208C49E59A5}" type="presParOf" srcId="{BCEF21F5-E7C9-47C0-A7CA-6260CB077644}" destId="{0AF44B84-479C-49C5-B786-AFF8A6C49226}" srcOrd="1" destOrd="0" presId="urn:microsoft.com/office/officeart/2005/8/layout/hProcess11"/>
    <dgm:cxn modelId="{D9A9EE3C-0182-433B-A2DD-3D47C204E721}" type="presParOf" srcId="{BCEF21F5-E7C9-47C0-A7CA-6260CB077644}" destId="{53003700-61B3-4F88-A958-1E810D4D8CD4}" srcOrd="2" destOrd="0" presId="urn:microsoft.com/office/officeart/2005/8/layout/hProcess11"/>
    <dgm:cxn modelId="{8BD198CB-9B9D-4169-972D-17E6E15E4D4E}" type="presParOf" srcId="{C6A31E1E-2FF5-4BC4-80A8-A5990BF3BB38}" destId="{E6405965-9056-4F13-ACF4-C2652DDB4134}" srcOrd="5" destOrd="0" presId="urn:microsoft.com/office/officeart/2005/8/layout/hProcess11"/>
    <dgm:cxn modelId="{010B8D84-53F3-4DD4-A1A7-4F1FD2BEE1A5}" type="presParOf" srcId="{C6A31E1E-2FF5-4BC4-80A8-A5990BF3BB38}" destId="{975C5544-7F72-48DB-B715-0614DE995ABB}" srcOrd="6" destOrd="0" presId="urn:microsoft.com/office/officeart/2005/8/layout/hProcess11"/>
    <dgm:cxn modelId="{DF924599-7A4D-4E2B-BC0E-BC915E952E96}" type="presParOf" srcId="{975C5544-7F72-48DB-B715-0614DE995ABB}" destId="{B524586C-0E32-4728-9D27-456CA1A0ADA1}" srcOrd="0" destOrd="0" presId="urn:microsoft.com/office/officeart/2005/8/layout/hProcess11"/>
    <dgm:cxn modelId="{41AA236F-20E1-425A-BCBB-20D6AA14DC1C}" type="presParOf" srcId="{975C5544-7F72-48DB-B715-0614DE995ABB}" destId="{8B838A5A-B5A4-45AF-8329-9273C9F52170}" srcOrd="1" destOrd="0" presId="urn:microsoft.com/office/officeart/2005/8/layout/hProcess11"/>
    <dgm:cxn modelId="{5DAA9CF8-0DB7-4C2A-8A8C-353BF4F7C9A2}" type="presParOf" srcId="{975C5544-7F72-48DB-B715-0614DE995ABB}" destId="{999AA277-E30C-42C5-AD8F-DEF95DC4C5CD}" srcOrd="2" destOrd="0" presId="urn:microsoft.com/office/officeart/2005/8/layout/hProcess11"/>
    <dgm:cxn modelId="{C0BDF474-88F6-4B31-9C86-D6BB2438C6A8}" type="presParOf" srcId="{C6A31E1E-2FF5-4BC4-80A8-A5990BF3BB38}" destId="{CB45C426-7F7B-4367-8639-C62B247160EB}" srcOrd="7" destOrd="0" presId="urn:microsoft.com/office/officeart/2005/8/layout/hProcess11"/>
    <dgm:cxn modelId="{AF82D44A-B824-4140-821E-88B26918821A}" type="presParOf" srcId="{C6A31E1E-2FF5-4BC4-80A8-A5990BF3BB38}" destId="{829F8419-110F-458D-BA0C-1E60C0BF06B7}" srcOrd="8" destOrd="0" presId="urn:microsoft.com/office/officeart/2005/8/layout/hProcess11"/>
    <dgm:cxn modelId="{B3FD7E21-DFFA-4CB4-9C01-6259BAE26BB8}" type="presParOf" srcId="{829F8419-110F-458D-BA0C-1E60C0BF06B7}" destId="{2DFA5717-D6E0-49AB-9633-85503C23C7D4}" srcOrd="0" destOrd="0" presId="urn:microsoft.com/office/officeart/2005/8/layout/hProcess11"/>
    <dgm:cxn modelId="{C963268A-FD3A-48CB-8E22-2BE0B837278B}" type="presParOf" srcId="{829F8419-110F-458D-BA0C-1E60C0BF06B7}" destId="{6118F24D-628E-424A-803C-1D198914FEDF}" srcOrd="1" destOrd="0" presId="urn:microsoft.com/office/officeart/2005/8/layout/hProcess11"/>
    <dgm:cxn modelId="{BC180BE6-A84F-429D-8B91-45BE99C0A334}" type="presParOf" srcId="{829F8419-110F-458D-BA0C-1E60C0BF06B7}" destId="{6788935B-39AB-4969-8ECA-462D9681A8A6}" srcOrd="2" destOrd="0" presId="urn:microsoft.com/office/officeart/2005/8/layout/hProcess11"/>
    <dgm:cxn modelId="{7BF38335-2F73-4740-9C61-D6E625935AF2}" type="presParOf" srcId="{C6A31E1E-2FF5-4BC4-80A8-A5990BF3BB38}" destId="{804FF85C-8515-447C-95B3-17D785F9E113}" srcOrd="9" destOrd="0" presId="urn:microsoft.com/office/officeart/2005/8/layout/hProcess11"/>
    <dgm:cxn modelId="{F12C43CB-0CC7-4F88-88D2-76BB435F97BA}" type="presParOf" srcId="{C6A31E1E-2FF5-4BC4-80A8-A5990BF3BB38}" destId="{BB6B9EC7-7996-4155-B7C5-B4DC7A0318EB}" srcOrd="10" destOrd="0" presId="urn:microsoft.com/office/officeart/2005/8/layout/hProcess11"/>
    <dgm:cxn modelId="{7651FC80-B56F-468C-BDDD-FDE885223119}" type="presParOf" srcId="{BB6B9EC7-7996-4155-B7C5-B4DC7A0318EB}" destId="{62F5EFF8-6139-498C-A390-C72073E48014}" srcOrd="0" destOrd="0" presId="urn:microsoft.com/office/officeart/2005/8/layout/hProcess11"/>
    <dgm:cxn modelId="{D5357821-2B27-4595-8E3D-3975911C6E24}" type="presParOf" srcId="{BB6B9EC7-7996-4155-B7C5-B4DC7A0318EB}" destId="{47B156B7-3655-41D1-B0C1-6383DF178A62}" srcOrd="1" destOrd="0" presId="urn:microsoft.com/office/officeart/2005/8/layout/hProcess11"/>
    <dgm:cxn modelId="{A1A2AB09-9339-4458-8A3F-726CA5D00FF0}" type="presParOf" srcId="{BB6B9EC7-7996-4155-B7C5-B4DC7A0318EB}" destId="{83C84F52-0282-44D4-93B2-8C7AE35C2161}" srcOrd="2" destOrd="0" presId="urn:microsoft.com/office/officeart/2005/8/layout/hProcess11"/>
    <dgm:cxn modelId="{6084F781-02E1-4371-81B8-3CFF1EECA4BF}" type="presParOf" srcId="{C6A31E1E-2FF5-4BC4-80A8-A5990BF3BB38}" destId="{7A2E6665-1012-4B12-80D7-286F1A5A7904}" srcOrd="11" destOrd="0" presId="urn:microsoft.com/office/officeart/2005/8/layout/hProcess11"/>
    <dgm:cxn modelId="{CFD68924-147C-40AA-A3F8-A2F5D055F2CE}" type="presParOf" srcId="{C6A31E1E-2FF5-4BC4-80A8-A5990BF3BB38}" destId="{C018428F-8700-4D2B-9ABC-9EB35DDC6D41}" srcOrd="12" destOrd="0" presId="urn:microsoft.com/office/officeart/2005/8/layout/hProcess11"/>
    <dgm:cxn modelId="{6C30C499-D8D5-482C-B4CE-CA3A21C05E94}" type="presParOf" srcId="{C018428F-8700-4D2B-9ABC-9EB35DDC6D41}" destId="{3B5FB3AB-36F7-4A53-8344-59DE9C79E583}" srcOrd="0" destOrd="0" presId="urn:microsoft.com/office/officeart/2005/8/layout/hProcess11"/>
    <dgm:cxn modelId="{8B6628BA-EC69-4BBC-B7A5-7BFB053717CA}" type="presParOf" srcId="{C018428F-8700-4D2B-9ABC-9EB35DDC6D41}" destId="{6AAD6B77-F24F-4F97-B00F-E5CAABF6D28E}" srcOrd="1" destOrd="0" presId="urn:microsoft.com/office/officeart/2005/8/layout/hProcess11"/>
    <dgm:cxn modelId="{44F7769F-CDDD-4A62-842B-3C0469BE2927}" type="presParOf" srcId="{C018428F-8700-4D2B-9ABC-9EB35DDC6D41}" destId="{E1C7B3F1-68C9-434C-8ECE-D9E4D66246BE}" srcOrd="2" destOrd="0" presId="urn:microsoft.com/office/officeart/2005/8/layout/hProcess11"/>
    <dgm:cxn modelId="{1C90522A-9ECE-45DE-8CD7-94DC3056EEE9}" type="presParOf" srcId="{C6A31E1E-2FF5-4BC4-80A8-A5990BF3BB38}" destId="{CFCE95F6-F2D4-4AC5-84AB-280EA8B4BA9D}" srcOrd="13" destOrd="0" presId="urn:microsoft.com/office/officeart/2005/8/layout/hProcess11"/>
    <dgm:cxn modelId="{56D05BAB-FFFD-4C05-BFCE-FC3144DE3685}" type="presParOf" srcId="{C6A31E1E-2FF5-4BC4-80A8-A5990BF3BB38}" destId="{87E78F0E-22A2-4ED7-950D-EAB951EA85E4}" srcOrd="14" destOrd="0" presId="urn:microsoft.com/office/officeart/2005/8/layout/hProcess11"/>
    <dgm:cxn modelId="{4879D42C-3B52-4C03-9695-5EF3D257E4BC}" type="presParOf" srcId="{87E78F0E-22A2-4ED7-950D-EAB951EA85E4}" destId="{D67E841B-09F6-4626-9AF1-7567B2558560}" srcOrd="0" destOrd="0" presId="urn:microsoft.com/office/officeart/2005/8/layout/hProcess11"/>
    <dgm:cxn modelId="{A6654F97-5148-4B05-B4F3-CA258AA5284A}" type="presParOf" srcId="{87E78F0E-22A2-4ED7-950D-EAB951EA85E4}" destId="{11418406-2A3C-4729-B37A-10E60C871622}" srcOrd="1" destOrd="0" presId="urn:microsoft.com/office/officeart/2005/8/layout/hProcess11"/>
    <dgm:cxn modelId="{55EC4C5E-5B99-4D4D-AACC-B39BBFBA98F9}" type="presParOf" srcId="{87E78F0E-22A2-4ED7-950D-EAB951EA85E4}" destId="{80873411-8BB2-4AA1-8706-4C6761E5AF74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3D8AC1C-A4C6-48DE-82EA-3DE55570E43B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0CC83E2F-02F2-4715-AC0B-DD9F4420C3E9}">
      <dgm:prSet phldrT="[Tekst]" custT="1"/>
      <dgm:spPr/>
      <dgm:t>
        <a:bodyPr/>
        <a:lstStyle/>
        <a:p>
          <a:r>
            <a:rPr lang="nb-NO" sz="1400" b="1"/>
            <a:t>Injeksjon</a:t>
          </a:r>
          <a:r>
            <a:rPr lang="nb-NO" sz="1200" b="1"/>
            <a:t> </a:t>
          </a:r>
          <a:r>
            <a:rPr lang="nb-NO" sz="1400" b="1"/>
            <a:t>ved behov</a:t>
          </a:r>
          <a:endParaRPr lang="nb-NO" sz="1200" b="1"/>
        </a:p>
      </dgm:t>
    </dgm:pt>
    <dgm:pt modelId="{D221F5EF-1B64-4996-A07B-A2D3D32B70C4}" type="parTrans" cxnId="{88FB335F-B53C-479A-B448-11E7D4DCC86C}">
      <dgm:prSet/>
      <dgm:spPr/>
      <dgm:t>
        <a:bodyPr/>
        <a:lstStyle/>
        <a:p>
          <a:endParaRPr lang="nb-NO"/>
        </a:p>
      </dgm:t>
    </dgm:pt>
    <dgm:pt modelId="{286939D8-43F1-4AFC-BAE4-AA6DBC5634F8}" type="sibTrans" cxnId="{88FB335F-B53C-479A-B448-11E7D4DCC86C}">
      <dgm:prSet/>
      <dgm:spPr/>
      <dgm:t>
        <a:bodyPr/>
        <a:lstStyle/>
        <a:p>
          <a:endParaRPr lang="nb-NO"/>
        </a:p>
      </dgm:t>
    </dgm:pt>
    <dgm:pt modelId="{9DEF67E3-8720-4BA6-A9C8-D1D2AED28D77}">
      <dgm:prSet phldrT="[Tekst]" custT="1"/>
      <dgm:spPr/>
      <dgm:t>
        <a:bodyPr/>
        <a:lstStyle/>
        <a:p>
          <a:r>
            <a:rPr lang="nb-NO" sz="1400"/>
            <a:t>Boring og lading</a:t>
          </a:r>
        </a:p>
      </dgm:t>
    </dgm:pt>
    <dgm:pt modelId="{7AB7AD9E-9555-40C9-88C4-9527960C6169}" type="parTrans" cxnId="{7FB8091D-F45D-4164-AEE8-E9B215F380D6}">
      <dgm:prSet/>
      <dgm:spPr/>
      <dgm:t>
        <a:bodyPr/>
        <a:lstStyle/>
        <a:p>
          <a:endParaRPr lang="nb-NO"/>
        </a:p>
      </dgm:t>
    </dgm:pt>
    <dgm:pt modelId="{B7AAC262-44C0-4540-9D21-E2C34A3BB5DB}" type="sibTrans" cxnId="{7FB8091D-F45D-4164-AEE8-E9B215F380D6}">
      <dgm:prSet/>
      <dgm:spPr/>
      <dgm:t>
        <a:bodyPr/>
        <a:lstStyle/>
        <a:p>
          <a:endParaRPr lang="nb-NO"/>
        </a:p>
      </dgm:t>
    </dgm:pt>
    <dgm:pt modelId="{3C78C8FF-DAF0-44E8-B1B0-A1FC0E5749EA}">
      <dgm:prSet phldrT="[Tekst]" custT="1"/>
      <dgm:spPr/>
      <dgm:t>
        <a:bodyPr/>
        <a:lstStyle/>
        <a:p>
          <a:r>
            <a:rPr lang="nb-NO" sz="1400"/>
            <a:t>Sprengning</a:t>
          </a:r>
        </a:p>
      </dgm:t>
    </dgm:pt>
    <dgm:pt modelId="{27A6A232-747F-43BB-B0BF-10A021B344BC}" type="parTrans" cxnId="{4875B384-FA4F-453B-BBDB-2D0E9D9DD408}">
      <dgm:prSet/>
      <dgm:spPr/>
      <dgm:t>
        <a:bodyPr/>
        <a:lstStyle/>
        <a:p>
          <a:endParaRPr lang="nb-NO"/>
        </a:p>
      </dgm:t>
    </dgm:pt>
    <dgm:pt modelId="{88A5D0C1-534E-48C8-AE58-E0DC80CCB413}" type="sibTrans" cxnId="{4875B384-FA4F-453B-BBDB-2D0E9D9DD408}">
      <dgm:prSet/>
      <dgm:spPr/>
      <dgm:t>
        <a:bodyPr/>
        <a:lstStyle/>
        <a:p>
          <a:endParaRPr lang="nb-NO"/>
        </a:p>
      </dgm:t>
    </dgm:pt>
    <dgm:pt modelId="{8CCD54AC-3730-412B-9E41-89948BEA0A43}">
      <dgm:prSet phldrT="[Tekst]" custT="1"/>
      <dgm:spPr/>
      <dgm:t>
        <a:bodyPr/>
        <a:lstStyle/>
        <a:p>
          <a:r>
            <a:rPr lang="nb-NO" sz="1400"/>
            <a:t>Utlasting</a:t>
          </a:r>
        </a:p>
      </dgm:t>
    </dgm:pt>
    <dgm:pt modelId="{400884D9-08C4-462F-B790-27964BE05E16}" type="parTrans" cxnId="{6F26368B-88E3-43EA-9F74-715F8C8EE223}">
      <dgm:prSet/>
      <dgm:spPr/>
      <dgm:t>
        <a:bodyPr/>
        <a:lstStyle/>
        <a:p>
          <a:endParaRPr lang="nb-NO"/>
        </a:p>
      </dgm:t>
    </dgm:pt>
    <dgm:pt modelId="{F23E43EB-D9CA-4E09-8173-903FAFEB939A}" type="sibTrans" cxnId="{6F26368B-88E3-43EA-9F74-715F8C8EE223}">
      <dgm:prSet/>
      <dgm:spPr/>
      <dgm:t>
        <a:bodyPr/>
        <a:lstStyle/>
        <a:p>
          <a:endParaRPr lang="nb-NO"/>
        </a:p>
      </dgm:t>
    </dgm:pt>
    <dgm:pt modelId="{6D658EBD-0FED-405A-B4E8-06B4F5EE9696}">
      <dgm:prSet phldrT="[Tekst]" custT="1"/>
      <dgm:spPr/>
      <dgm:t>
        <a:bodyPr/>
        <a:lstStyle/>
        <a:p>
          <a:r>
            <a:rPr lang="nb-NO" sz="1400"/>
            <a:t>Rensk</a:t>
          </a:r>
        </a:p>
      </dgm:t>
    </dgm:pt>
    <dgm:pt modelId="{29161124-ECCB-40F7-B9A5-E5FA9E4F95CB}" type="parTrans" cxnId="{AAA5D765-3C5B-4696-86DC-9CFC6CDEC338}">
      <dgm:prSet/>
      <dgm:spPr/>
      <dgm:t>
        <a:bodyPr/>
        <a:lstStyle/>
        <a:p>
          <a:endParaRPr lang="nb-NO"/>
        </a:p>
      </dgm:t>
    </dgm:pt>
    <dgm:pt modelId="{4491D194-7F17-47EE-B4E8-CA4F2C19E149}" type="sibTrans" cxnId="{AAA5D765-3C5B-4696-86DC-9CFC6CDEC338}">
      <dgm:prSet/>
      <dgm:spPr/>
      <dgm:t>
        <a:bodyPr/>
        <a:lstStyle/>
        <a:p>
          <a:endParaRPr lang="nb-NO"/>
        </a:p>
      </dgm:t>
    </dgm:pt>
    <dgm:pt modelId="{C64FCBB7-6B95-45F1-9EC7-76748C71EB4A}">
      <dgm:prSet custT="1"/>
      <dgm:spPr/>
      <dgm:t>
        <a:bodyPr/>
        <a:lstStyle/>
        <a:p>
          <a:r>
            <a:rPr lang="nb-NO" sz="1400"/>
            <a:t>Sikring</a:t>
          </a:r>
          <a:endParaRPr lang="nb-NO" sz="1200"/>
        </a:p>
      </dgm:t>
    </dgm:pt>
    <dgm:pt modelId="{86D8E60E-FE53-4FAD-8A01-5A540173478E}" type="parTrans" cxnId="{5E9AF043-B7B7-40EE-8DF2-60D3EC926C71}">
      <dgm:prSet/>
      <dgm:spPr/>
      <dgm:t>
        <a:bodyPr/>
        <a:lstStyle/>
        <a:p>
          <a:endParaRPr lang="nb-NO"/>
        </a:p>
      </dgm:t>
    </dgm:pt>
    <dgm:pt modelId="{7BECEB12-F2EF-4745-8E5C-A5D6CB81E602}" type="sibTrans" cxnId="{5E9AF043-B7B7-40EE-8DF2-60D3EC926C71}">
      <dgm:prSet/>
      <dgm:spPr/>
      <dgm:t>
        <a:bodyPr/>
        <a:lstStyle/>
        <a:p>
          <a:endParaRPr lang="nb-NO"/>
        </a:p>
      </dgm:t>
    </dgm:pt>
    <dgm:pt modelId="{D344B8FE-8E5C-433E-9907-468CA91B36AD}" type="pres">
      <dgm:prSet presAssocID="{03D8AC1C-A4C6-48DE-82EA-3DE55570E43B}" presName="cycle" presStyleCnt="0">
        <dgm:presLayoutVars>
          <dgm:dir/>
          <dgm:resizeHandles val="exact"/>
        </dgm:presLayoutVars>
      </dgm:prSet>
      <dgm:spPr/>
    </dgm:pt>
    <dgm:pt modelId="{6F788269-2952-463B-8CF1-1D514D90C713}" type="pres">
      <dgm:prSet presAssocID="{0CC83E2F-02F2-4715-AC0B-DD9F4420C3E9}" presName="dummy" presStyleCnt="0"/>
      <dgm:spPr/>
    </dgm:pt>
    <dgm:pt modelId="{8E127DB2-C886-4703-B0EF-0DA009AAFB6B}" type="pres">
      <dgm:prSet presAssocID="{0CC83E2F-02F2-4715-AC0B-DD9F4420C3E9}" presName="node" presStyleLbl="revTx" presStyleIdx="0" presStyleCnt="6" custScaleX="115541">
        <dgm:presLayoutVars>
          <dgm:bulletEnabled val="1"/>
        </dgm:presLayoutVars>
      </dgm:prSet>
      <dgm:spPr/>
    </dgm:pt>
    <dgm:pt modelId="{87182CD2-A5B8-499A-9AE9-A81418F6CCDF}" type="pres">
      <dgm:prSet presAssocID="{286939D8-43F1-4AFC-BAE4-AA6DBC5634F8}" presName="sibTrans" presStyleLbl="node1" presStyleIdx="0" presStyleCnt="6"/>
      <dgm:spPr/>
    </dgm:pt>
    <dgm:pt modelId="{8DBFC123-A2A2-4DA6-ABEB-1D89E31FD9DE}" type="pres">
      <dgm:prSet presAssocID="{9DEF67E3-8720-4BA6-A9C8-D1D2AED28D77}" presName="dummy" presStyleCnt="0"/>
      <dgm:spPr/>
    </dgm:pt>
    <dgm:pt modelId="{DE3B6558-86C9-40AD-9F28-13F7761D425E}" type="pres">
      <dgm:prSet presAssocID="{9DEF67E3-8720-4BA6-A9C8-D1D2AED28D77}" presName="node" presStyleLbl="revTx" presStyleIdx="1" presStyleCnt="6">
        <dgm:presLayoutVars>
          <dgm:bulletEnabled val="1"/>
        </dgm:presLayoutVars>
      </dgm:prSet>
      <dgm:spPr/>
    </dgm:pt>
    <dgm:pt modelId="{C11BE200-4671-49B1-852D-C422735F8248}" type="pres">
      <dgm:prSet presAssocID="{B7AAC262-44C0-4540-9D21-E2C34A3BB5DB}" presName="sibTrans" presStyleLbl="node1" presStyleIdx="1" presStyleCnt="6"/>
      <dgm:spPr/>
    </dgm:pt>
    <dgm:pt modelId="{4A43E0D4-1F05-470E-B0BC-681B2A8BCD1F}" type="pres">
      <dgm:prSet presAssocID="{3C78C8FF-DAF0-44E8-B1B0-A1FC0E5749EA}" presName="dummy" presStyleCnt="0"/>
      <dgm:spPr/>
    </dgm:pt>
    <dgm:pt modelId="{5717EB97-B21E-48A1-8C42-949685377CFD}" type="pres">
      <dgm:prSet presAssocID="{3C78C8FF-DAF0-44E8-B1B0-A1FC0E5749EA}" presName="node" presStyleLbl="revTx" presStyleIdx="2" presStyleCnt="6" custScaleX="124072" custRadScaleRad="102216" custRadScaleInc="-10431">
        <dgm:presLayoutVars>
          <dgm:bulletEnabled val="1"/>
        </dgm:presLayoutVars>
      </dgm:prSet>
      <dgm:spPr/>
    </dgm:pt>
    <dgm:pt modelId="{1464658C-B7D7-41AE-8AE5-7709719A23D1}" type="pres">
      <dgm:prSet presAssocID="{88A5D0C1-534E-48C8-AE58-E0DC80CCB413}" presName="sibTrans" presStyleLbl="node1" presStyleIdx="2" presStyleCnt="6"/>
      <dgm:spPr/>
    </dgm:pt>
    <dgm:pt modelId="{CC7367D5-03DD-4718-8424-972387AB5B5B}" type="pres">
      <dgm:prSet presAssocID="{8CCD54AC-3730-412B-9E41-89948BEA0A43}" presName="dummy" presStyleCnt="0"/>
      <dgm:spPr/>
    </dgm:pt>
    <dgm:pt modelId="{C1D7B11C-D16E-4A4B-BACF-BCA8C4A9A32E}" type="pres">
      <dgm:prSet presAssocID="{8CCD54AC-3730-412B-9E41-89948BEA0A43}" presName="node" presStyleLbl="revTx" presStyleIdx="3" presStyleCnt="6">
        <dgm:presLayoutVars>
          <dgm:bulletEnabled val="1"/>
        </dgm:presLayoutVars>
      </dgm:prSet>
      <dgm:spPr/>
    </dgm:pt>
    <dgm:pt modelId="{F931B9C0-0275-405E-8D7E-7710D98AB05E}" type="pres">
      <dgm:prSet presAssocID="{F23E43EB-D9CA-4E09-8173-903FAFEB939A}" presName="sibTrans" presStyleLbl="node1" presStyleIdx="3" presStyleCnt="6"/>
      <dgm:spPr/>
    </dgm:pt>
    <dgm:pt modelId="{16CC9CA4-DE79-4958-9CAA-63C73A7F753C}" type="pres">
      <dgm:prSet presAssocID="{6D658EBD-0FED-405A-B4E8-06B4F5EE9696}" presName="dummy" presStyleCnt="0"/>
      <dgm:spPr/>
    </dgm:pt>
    <dgm:pt modelId="{4C590956-C874-451E-B616-D2828332B539}" type="pres">
      <dgm:prSet presAssocID="{6D658EBD-0FED-405A-B4E8-06B4F5EE9696}" presName="node" presStyleLbl="revTx" presStyleIdx="4" presStyleCnt="6">
        <dgm:presLayoutVars>
          <dgm:bulletEnabled val="1"/>
        </dgm:presLayoutVars>
      </dgm:prSet>
      <dgm:spPr/>
    </dgm:pt>
    <dgm:pt modelId="{F752CB05-902C-493A-A44E-994C00ABEA3E}" type="pres">
      <dgm:prSet presAssocID="{4491D194-7F17-47EE-B4E8-CA4F2C19E149}" presName="sibTrans" presStyleLbl="node1" presStyleIdx="4" presStyleCnt="6"/>
      <dgm:spPr/>
    </dgm:pt>
    <dgm:pt modelId="{4200B73D-D265-4298-BD70-A0BE56258535}" type="pres">
      <dgm:prSet presAssocID="{C64FCBB7-6B95-45F1-9EC7-76748C71EB4A}" presName="dummy" presStyleCnt="0"/>
      <dgm:spPr/>
    </dgm:pt>
    <dgm:pt modelId="{A9668764-945C-4CC8-828E-3AAB7A78A689}" type="pres">
      <dgm:prSet presAssocID="{C64FCBB7-6B95-45F1-9EC7-76748C71EB4A}" presName="node" presStyleLbl="revTx" presStyleIdx="5" presStyleCnt="6">
        <dgm:presLayoutVars>
          <dgm:bulletEnabled val="1"/>
        </dgm:presLayoutVars>
      </dgm:prSet>
      <dgm:spPr/>
    </dgm:pt>
    <dgm:pt modelId="{8BC2E5FE-1D2E-47B7-8326-B2BB60225462}" type="pres">
      <dgm:prSet presAssocID="{7BECEB12-F2EF-4745-8E5C-A5D6CB81E602}" presName="sibTrans" presStyleLbl="node1" presStyleIdx="5" presStyleCnt="6"/>
      <dgm:spPr/>
    </dgm:pt>
  </dgm:ptLst>
  <dgm:cxnLst>
    <dgm:cxn modelId="{FD525603-095F-4865-9F0D-689DDC03D3E7}" type="presOf" srcId="{03D8AC1C-A4C6-48DE-82EA-3DE55570E43B}" destId="{D344B8FE-8E5C-433E-9907-468CA91B36AD}" srcOrd="0" destOrd="0" presId="urn:microsoft.com/office/officeart/2005/8/layout/cycle1"/>
    <dgm:cxn modelId="{7FB8091D-F45D-4164-AEE8-E9B215F380D6}" srcId="{03D8AC1C-A4C6-48DE-82EA-3DE55570E43B}" destId="{9DEF67E3-8720-4BA6-A9C8-D1D2AED28D77}" srcOrd="1" destOrd="0" parTransId="{7AB7AD9E-9555-40C9-88C4-9527960C6169}" sibTransId="{B7AAC262-44C0-4540-9D21-E2C34A3BB5DB}"/>
    <dgm:cxn modelId="{5D93DA1F-F4DA-4407-B1EE-A09EA3D736C1}" type="presOf" srcId="{9DEF67E3-8720-4BA6-A9C8-D1D2AED28D77}" destId="{DE3B6558-86C9-40AD-9F28-13F7761D425E}" srcOrd="0" destOrd="0" presId="urn:microsoft.com/office/officeart/2005/8/layout/cycle1"/>
    <dgm:cxn modelId="{E1030E27-1D09-40D3-BD76-321FE073A643}" type="presOf" srcId="{0CC83E2F-02F2-4715-AC0B-DD9F4420C3E9}" destId="{8E127DB2-C886-4703-B0EF-0DA009AAFB6B}" srcOrd="0" destOrd="0" presId="urn:microsoft.com/office/officeart/2005/8/layout/cycle1"/>
    <dgm:cxn modelId="{B3913931-9B4A-490A-8496-8A322FBB3EE7}" type="presOf" srcId="{7BECEB12-F2EF-4745-8E5C-A5D6CB81E602}" destId="{8BC2E5FE-1D2E-47B7-8326-B2BB60225462}" srcOrd="0" destOrd="0" presId="urn:microsoft.com/office/officeart/2005/8/layout/cycle1"/>
    <dgm:cxn modelId="{72C5EE3F-4341-4CF9-AFD5-BE2F4FAD712C}" type="presOf" srcId="{6D658EBD-0FED-405A-B4E8-06B4F5EE9696}" destId="{4C590956-C874-451E-B616-D2828332B539}" srcOrd="0" destOrd="0" presId="urn:microsoft.com/office/officeart/2005/8/layout/cycle1"/>
    <dgm:cxn modelId="{02A8DB5B-BB80-483D-9CB0-0ED60D902187}" type="presOf" srcId="{F23E43EB-D9CA-4E09-8173-903FAFEB939A}" destId="{F931B9C0-0275-405E-8D7E-7710D98AB05E}" srcOrd="0" destOrd="0" presId="urn:microsoft.com/office/officeart/2005/8/layout/cycle1"/>
    <dgm:cxn modelId="{88FB335F-B53C-479A-B448-11E7D4DCC86C}" srcId="{03D8AC1C-A4C6-48DE-82EA-3DE55570E43B}" destId="{0CC83E2F-02F2-4715-AC0B-DD9F4420C3E9}" srcOrd="0" destOrd="0" parTransId="{D221F5EF-1B64-4996-A07B-A2D3D32B70C4}" sibTransId="{286939D8-43F1-4AFC-BAE4-AA6DBC5634F8}"/>
    <dgm:cxn modelId="{2E616143-AC6C-4D39-9E9F-37E87306D6A3}" type="presOf" srcId="{286939D8-43F1-4AFC-BAE4-AA6DBC5634F8}" destId="{87182CD2-A5B8-499A-9AE9-A81418F6CCDF}" srcOrd="0" destOrd="0" presId="urn:microsoft.com/office/officeart/2005/8/layout/cycle1"/>
    <dgm:cxn modelId="{5E9AF043-B7B7-40EE-8DF2-60D3EC926C71}" srcId="{03D8AC1C-A4C6-48DE-82EA-3DE55570E43B}" destId="{C64FCBB7-6B95-45F1-9EC7-76748C71EB4A}" srcOrd="5" destOrd="0" parTransId="{86D8E60E-FE53-4FAD-8A01-5A540173478E}" sibTransId="{7BECEB12-F2EF-4745-8E5C-A5D6CB81E602}"/>
    <dgm:cxn modelId="{AAA5D765-3C5B-4696-86DC-9CFC6CDEC338}" srcId="{03D8AC1C-A4C6-48DE-82EA-3DE55570E43B}" destId="{6D658EBD-0FED-405A-B4E8-06B4F5EE9696}" srcOrd="4" destOrd="0" parTransId="{29161124-ECCB-40F7-B9A5-E5FA9E4F95CB}" sibTransId="{4491D194-7F17-47EE-B4E8-CA4F2C19E149}"/>
    <dgm:cxn modelId="{E6429C80-7419-4D7D-9F5F-459BA2BA36E6}" type="presOf" srcId="{88A5D0C1-534E-48C8-AE58-E0DC80CCB413}" destId="{1464658C-B7D7-41AE-8AE5-7709719A23D1}" srcOrd="0" destOrd="0" presId="urn:microsoft.com/office/officeart/2005/8/layout/cycle1"/>
    <dgm:cxn modelId="{4875B384-FA4F-453B-BBDB-2D0E9D9DD408}" srcId="{03D8AC1C-A4C6-48DE-82EA-3DE55570E43B}" destId="{3C78C8FF-DAF0-44E8-B1B0-A1FC0E5749EA}" srcOrd="2" destOrd="0" parTransId="{27A6A232-747F-43BB-B0BF-10A021B344BC}" sibTransId="{88A5D0C1-534E-48C8-AE58-E0DC80CCB413}"/>
    <dgm:cxn modelId="{6F26368B-88E3-43EA-9F74-715F8C8EE223}" srcId="{03D8AC1C-A4C6-48DE-82EA-3DE55570E43B}" destId="{8CCD54AC-3730-412B-9E41-89948BEA0A43}" srcOrd="3" destOrd="0" parTransId="{400884D9-08C4-462F-B790-27964BE05E16}" sibTransId="{F23E43EB-D9CA-4E09-8173-903FAFEB939A}"/>
    <dgm:cxn modelId="{41AB84A7-8390-412A-8D69-B8ACBEB7ED3E}" type="presOf" srcId="{C64FCBB7-6B95-45F1-9EC7-76748C71EB4A}" destId="{A9668764-945C-4CC8-828E-3AAB7A78A689}" srcOrd="0" destOrd="0" presId="urn:microsoft.com/office/officeart/2005/8/layout/cycle1"/>
    <dgm:cxn modelId="{163758D3-9634-46E3-9899-F264059864B9}" type="presOf" srcId="{3C78C8FF-DAF0-44E8-B1B0-A1FC0E5749EA}" destId="{5717EB97-B21E-48A1-8C42-949685377CFD}" srcOrd="0" destOrd="0" presId="urn:microsoft.com/office/officeart/2005/8/layout/cycle1"/>
    <dgm:cxn modelId="{8FA7E6D3-C0F7-4323-8042-F5DD155CC74E}" type="presOf" srcId="{B7AAC262-44C0-4540-9D21-E2C34A3BB5DB}" destId="{C11BE200-4671-49B1-852D-C422735F8248}" srcOrd="0" destOrd="0" presId="urn:microsoft.com/office/officeart/2005/8/layout/cycle1"/>
    <dgm:cxn modelId="{7744AEDC-D1F9-4E6C-9CB4-EF5A0C63BB3E}" type="presOf" srcId="{8CCD54AC-3730-412B-9E41-89948BEA0A43}" destId="{C1D7B11C-D16E-4A4B-BACF-BCA8C4A9A32E}" srcOrd="0" destOrd="0" presId="urn:microsoft.com/office/officeart/2005/8/layout/cycle1"/>
    <dgm:cxn modelId="{B1DDB6DD-574F-462E-BA71-6EFC134DC352}" type="presOf" srcId="{4491D194-7F17-47EE-B4E8-CA4F2C19E149}" destId="{F752CB05-902C-493A-A44E-994C00ABEA3E}" srcOrd="0" destOrd="0" presId="urn:microsoft.com/office/officeart/2005/8/layout/cycle1"/>
    <dgm:cxn modelId="{8E3328F5-AF08-4F4F-B18C-4FB3FB682C8E}" type="presParOf" srcId="{D344B8FE-8E5C-433E-9907-468CA91B36AD}" destId="{6F788269-2952-463B-8CF1-1D514D90C713}" srcOrd="0" destOrd="0" presId="urn:microsoft.com/office/officeart/2005/8/layout/cycle1"/>
    <dgm:cxn modelId="{18234BC5-5E21-4F00-A1BB-3A7683E0E3E6}" type="presParOf" srcId="{D344B8FE-8E5C-433E-9907-468CA91B36AD}" destId="{8E127DB2-C886-4703-B0EF-0DA009AAFB6B}" srcOrd="1" destOrd="0" presId="urn:microsoft.com/office/officeart/2005/8/layout/cycle1"/>
    <dgm:cxn modelId="{CDAA7FF5-910E-4CF2-AFE9-7C024FFDAFCD}" type="presParOf" srcId="{D344B8FE-8E5C-433E-9907-468CA91B36AD}" destId="{87182CD2-A5B8-499A-9AE9-A81418F6CCDF}" srcOrd="2" destOrd="0" presId="urn:microsoft.com/office/officeart/2005/8/layout/cycle1"/>
    <dgm:cxn modelId="{60360C12-B4E9-49EF-8E2A-80EC4E5D429D}" type="presParOf" srcId="{D344B8FE-8E5C-433E-9907-468CA91B36AD}" destId="{8DBFC123-A2A2-4DA6-ABEB-1D89E31FD9DE}" srcOrd="3" destOrd="0" presId="urn:microsoft.com/office/officeart/2005/8/layout/cycle1"/>
    <dgm:cxn modelId="{CA254B43-B986-4FE6-929B-4DAB1A34888A}" type="presParOf" srcId="{D344B8FE-8E5C-433E-9907-468CA91B36AD}" destId="{DE3B6558-86C9-40AD-9F28-13F7761D425E}" srcOrd="4" destOrd="0" presId="urn:microsoft.com/office/officeart/2005/8/layout/cycle1"/>
    <dgm:cxn modelId="{DCF33E54-C2CA-4028-927A-4A2183F820C9}" type="presParOf" srcId="{D344B8FE-8E5C-433E-9907-468CA91B36AD}" destId="{C11BE200-4671-49B1-852D-C422735F8248}" srcOrd="5" destOrd="0" presId="urn:microsoft.com/office/officeart/2005/8/layout/cycle1"/>
    <dgm:cxn modelId="{EA9D62D8-C4E0-480D-9910-D1F15F1AD26F}" type="presParOf" srcId="{D344B8FE-8E5C-433E-9907-468CA91B36AD}" destId="{4A43E0D4-1F05-470E-B0BC-681B2A8BCD1F}" srcOrd="6" destOrd="0" presId="urn:microsoft.com/office/officeart/2005/8/layout/cycle1"/>
    <dgm:cxn modelId="{E3FB2188-DC9D-4339-BF33-C698B630739B}" type="presParOf" srcId="{D344B8FE-8E5C-433E-9907-468CA91B36AD}" destId="{5717EB97-B21E-48A1-8C42-949685377CFD}" srcOrd="7" destOrd="0" presId="urn:microsoft.com/office/officeart/2005/8/layout/cycle1"/>
    <dgm:cxn modelId="{089EBEF9-F51B-4928-9311-6D178E108052}" type="presParOf" srcId="{D344B8FE-8E5C-433E-9907-468CA91B36AD}" destId="{1464658C-B7D7-41AE-8AE5-7709719A23D1}" srcOrd="8" destOrd="0" presId="urn:microsoft.com/office/officeart/2005/8/layout/cycle1"/>
    <dgm:cxn modelId="{09E5C77D-3086-42EE-B6B8-D07C631EE874}" type="presParOf" srcId="{D344B8FE-8E5C-433E-9907-468CA91B36AD}" destId="{CC7367D5-03DD-4718-8424-972387AB5B5B}" srcOrd="9" destOrd="0" presId="urn:microsoft.com/office/officeart/2005/8/layout/cycle1"/>
    <dgm:cxn modelId="{5BC4ADA9-43BA-4468-A2C6-13B77552D41D}" type="presParOf" srcId="{D344B8FE-8E5C-433E-9907-468CA91B36AD}" destId="{C1D7B11C-D16E-4A4B-BACF-BCA8C4A9A32E}" srcOrd="10" destOrd="0" presId="urn:microsoft.com/office/officeart/2005/8/layout/cycle1"/>
    <dgm:cxn modelId="{A97F32D2-4308-4929-A55B-91D02C23496B}" type="presParOf" srcId="{D344B8FE-8E5C-433E-9907-468CA91B36AD}" destId="{F931B9C0-0275-405E-8D7E-7710D98AB05E}" srcOrd="11" destOrd="0" presId="urn:microsoft.com/office/officeart/2005/8/layout/cycle1"/>
    <dgm:cxn modelId="{4C16439C-7ABF-4505-B77F-996EDF0448B0}" type="presParOf" srcId="{D344B8FE-8E5C-433E-9907-468CA91B36AD}" destId="{16CC9CA4-DE79-4958-9CAA-63C73A7F753C}" srcOrd="12" destOrd="0" presId="urn:microsoft.com/office/officeart/2005/8/layout/cycle1"/>
    <dgm:cxn modelId="{6C9FAF31-F525-4934-BEB8-9C4BE70462A0}" type="presParOf" srcId="{D344B8FE-8E5C-433E-9907-468CA91B36AD}" destId="{4C590956-C874-451E-B616-D2828332B539}" srcOrd="13" destOrd="0" presId="urn:microsoft.com/office/officeart/2005/8/layout/cycle1"/>
    <dgm:cxn modelId="{1B9485F9-1C87-41D9-9F17-48180060617E}" type="presParOf" srcId="{D344B8FE-8E5C-433E-9907-468CA91B36AD}" destId="{F752CB05-902C-493A-A44E-994C00ABEA3E}" srcOrd="14" destOrd="0" presId="urn:microsoft.com/office/officeart/2005/8/layout/cycle1"/>
    <dgm:cxn modelId="{0981C5A1-5016-4C1F-96CC-19D1AD88D2F4}" type="presParOf" srcId="{D344B8FE-8E5C-433E-9907-468CA91B36AD}" destId="{4200B73D-D265-4298-BD70-A0BE56258535}" srcOrd="15" destOrd="0" presId="urn:microsoft.com/office/officeart/2005/8/layout/cycle1"/>
    <dgm:cxn modelId="{8180187B-5BFD-4ADB-9534-646B31938A7F}" type="presParOf" srcId="{D344B8FE-8E5C-433E-9907-468CA91B36AD}" destId="{A9668764-945C-4CC8-828E-3AAB7A78A689}" srcOrd="16" destOrd="0" presId="urn:microsoft.com/office/officeart/2005/8/layout/cycle1"/>
    <dgm:cxn modelId="{6379CCC4-F448-4BF8-B5A2-60FE64B4105B}" type="presParOf" srcId="{D344B8FE-8E5C-433E-9907-468CA91B36AD}" destId="{8BC2E5FE-1D2E-47B7-8326-B2BB60225462}" srcOrd="17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03D8AC1C-A4C6-48DE-82EA-3DE55570E43B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0CC83E2F-02F2-4715-AC0B-DD9F4420C3E9}">
      <dgm:prSet phldrT="[Tekst]" custT="1"/>
      <dgm:spPr/>
      <dgm:t>
        <a:bodyPr/>
        <a:lstStyle/>
        <a:p>
          <a:r>
            <a:rPr lang="nb-NO" sz="1400" b="0"/>
            <a:t>Injeksjon</a:t>
          </a:r>
          <a:r>
            <a:rPr lang="nb-NO" sz="1200" b="0"/>
            <a:t> </a:t>
          </a:r>
          <a:r>
            <a:rPr lang="nb-NO" sz="1400" b="0"/>
            <a:t>ved behov</a:t>
          </a:r>
          <a:endParaRPr lang="nb-NO" sz="1200" b="0"/>
        </a:p>
      </dgm:t>
    </dgm:pt>
    <dgm:pt modelId="{D221F5EF-1B64-4996-A07B-A2D3D32B70C4}" type="parTrans" cxnId="{88FB335F-B53C-479A-B448-11E7D4DCC86C}">
      <dgm:prSet/>
      <dgm:spPr/>
      <dgm:t>
        <a:bodyPr/>
        <a:lstStyle/>
        <a:p>
          <a:endParaRPr lang="nb-NO"/>
        </a:p>
      </dgm:t>
    </dgm:pt>
    <dgm:pt modelId="{286939D8-43F1-4AFC-BAE4-AA6DBC5634F8}" type="sibTrans" cxnId="{88FB335F-B53C-479A-B448-11E7D4DCC86C}">
      <dgm:prSet/>
      <dgm:spPr/>
      <dgm:t>
        <a:bodyPr/>
        <a:lstStyle/>
        <a:p>
          <a:endParaRPr lang="nb-NO"/>
        </a:p>
      </dgm:t>
    </dgm:pt>
    <dgm:pt modelId="{9DEF67E3-8720-4BA6-A9C8-D1D2AED28D77}">
      <dgm:prSet phldrT="[Tekst]" custT="1"/>
      <dgm:spPr/>
      <dgm:t>
        <a:bodyPr/>
        <a:lstStyle/>
        <a:p>
          <a:r>
            <a:rPr lang="nb-NO" sz="1400" b="1"/>
            <a:t>Boring og lading</a:t>
          </a:r>
        </a:p>
      </dgm:t>
    </dgm:pt>
    <dgm:pt modelId="{7AB7AD9E-9555-40C9-88C4-9527960C6169}" type="parTrans" cxnId="{7FB8091D-F45D-4164-AEE8-E9B215F380D6}">
      <dgm:prSet/>
      <dgm:spPr/>
      <dgm:t>
        <a:bodyPr/>
        <a:lstStyle/>
        <a:p>
          <a:endParaRPr lang="nb-NO"/>
        </a:p>
      </dgm:t>
    </dgm:pt>
    <dgm:pt modelId="{B7AAC262-44C0-4540-9D21-E2C34A3BB5DB}" type="sibTrans" cxnId="{7FB8091D-F45D-4164-AEE8-E9B215F380D6}">
      <dgm:prSet/>
      <dgm:spPr/>
      <dgm:t>
        <a:bodyPr/>
        <a:lstStyle/>
        <a:p>
          <a:endParaRPr lang="nb-NO"/>
        </a:p>
      </dgm:t>
    </dgm:pt>
    <dgm:pt modelId="{3C78C8FF-DAF0-44E8-B1B0-A1FC0E5749EA}">
      <dgm:prSet phldrT="[Tekst]" custT="1"/>
      <dgm:spPr/>
      <dgm:t>
        <a:bodyPr/>
        <a:lstStyle/>
        <a:p>
          <a:r>
            <a:rPr lang="nb-NO" sz="1400"/>
            <a:t>Sprengning</a:t>
          </a:r>
        </a:p>
      </dgm:t>
    </dgm:pt>
    <dgm:pt modelId="{27A6A232-747F-43BB-B0BF-10A021B344BC}" type="parTrans" cxnId="{4875B384-FA4F-453B-BBDB-2D0E9D9DD408}">
      <dgm:prSet/>
      <dgm:spPr/>
      <dgm:t>
        <a:bodyPr/>
        <a:lstStyle/>
        <a:p>
          <a:endParaRPr lang="nb-NO"/>
        </a:p>
      </dgm:t>
    </dgm:pt>
    <dgm:pt modelId="{88A5D0C1-534E-48C8-AE58-E0DC80CCB413}" type="sibTrans" cxnId="{4875B384-FA4F-453B-BBDB-2D0E9D9DD408}">
      <dgm:prSet/>
      <dgm:spPr/>
      <dgm:t>
        <a:bodyPr/>
        <a:lstStyle/>
        <a:p>
          <a:endParaRPr lang="nb-NO"/>
        </a:p>
      </dgm:t>
    </dgm:pt>
    <dgm:pt modelId="{8CCD54AC-3730-412B-9E41-89948BEA0A43}">
      <dgm:prSet phldrT="[Tekst]" custT="1"/>
      <dgm:spPr/>
      <dgm:t>
        <a:bodyPr/>
        <a:lstStyle/>
        <a:p>
          <a:r>
            <a:rPr lang="nb-NO" sz="1400"/>
            <a:t>Utlasting</a:t>
          </a:r>
        </a:p>
      </dgm:t>
    </dgm:pt>
    <dgm:pt modelId="{400884D9-08C4-462F-B790-27964BE05E16}" type="parTrans" cxnId="{6F26368B-88E3-43EA-9F74-715F8C8EE223}">
      <dgm:prSet/>
      <dgm:spPr/>
      <dgm:t>
        <a:bodyPr/>
        <a:lstStyle/>
        <a:p>
          <a:endParaRPr lang="nb-NO"/>
        </a:p>
      </dgm:t>
    </dgm:pt>
    <dgm:pt modelId="{F23E43EB-D9CA-4E09-8173-903FAFEB939A}" type="sibTrans" cxnId="{6F26368B-88E3-43EA-9F74-715F8C8EE223}">
      <dgm:prSet/>
      <dgm:spPr/>
      <dgm:t>
        <a:bodyPr/>
        <a:lstStyle/>
        <a:p>
          <a:endParaRPr lang="nb-NO"/>
        </a:p>
      </dgm:t>
    </dgm:pt>
    <dgm:pt modelId="{6D658EBD-0FED-405A-B4E8-06B4F5EE9696}">
      <dgm:prSet phldrT="[Tekst]" custT="1"/>
      <dgm:spPr/>
      <dgm:t>
        <a:bodyPr/>
        <a:lstStyle/>
        <a:p>
          <a:r>
            <a:rPr lang="nb-NO" sz="1400"/>
            <a:t>Rensk</a:t>
          </a:r>
        </a:p>
      </dgm:t>
    </dgm:pt>
    <dgm:pt modelId="{29161124-ECCB-40F7-B9A5-E5FA9E4F95CB}" type="parTrans" cxnId="{AAA5D765-3C5B-4696-86DC-9CFC6CDEC338}">
      <dgm:prSet/>
      <dgm:spPr/>
      <dgm:t>
        <a:bodyPr/>
        <a:lstStyle/>
        <a:p>
          <a:endParaRPr lang="nb-NO"/>
        </a:p>
      </dgm:t>
    </dgm:pt>
    <dgm:pt modelId="{4491D194-7F17-47EE-B4E8-CA4F2C19E149}" type="sibTrans" cxnId="{AAA5D765-3C5B-4696-86DC-9CFC6CDEC338}">
      <dgm:prSet/>
      <dgm:spPr/>
      <dgm:t>
        <a:bodyPr/>
        <a:lstStyle/>
        <a:p>
          <a:endParaRPr lang="nb-NO"/>
        </a:p>
      </dgm:t>
    </dgm:pt>
    <dgm:pt modelId="{C64FCBB7-6B95-45F1-9EC7-76748C71EB4A}">
      <dgm:prSet custT="1"/>
      <dgm:spPr/>
      <dgm:t>
        <a:bodyPr/>
        <a:lstStyle/>
        <a:p>
          <a:r>
            <a:rPr lang="nb-NO" sz="1400"/>
            <a:t>Sikring</a:t>
          </a:r>
          <a:endParaRPr lang="nb-NO" sz="1200"/>
        </a:p>
      </dgm:t>
    </dgm:pt>
    <dgm:pt modelId="{86D8E60E-FE53-4FAD-8A01-5A540173478E}" type="parTrans" cxnId="{5E9AF043-B7B7-40EE-8DF2-60D3EC926C71}">
      <dgm:prSet/>
      <dgm:spPr/>
      <dgm:t>
        <a:bodyPr/>
        <a:lstStyle/>
        <a:p>
          <a:endParaRPr lang="nb-NO"/>
        </a:p>
      </dgm:t>
    </dgm:pt>
    <dgm:pt modelId="{7BECEB12-F2EF-4745-8E5C-A5D6CB81E602}" type="sibTrans" cxnId="{5E9AF043-B7B7-40EE-8DF2-60D3EC926C71}">
      <dgm:prSet/>
      <dgm:spPr/>
      <dgm:t>
        <a:bodyPr/>
        <a:lstStyle/>
        <a:p>
          <a:endParaRPr lang="nb-NO"/>
        </a:p>
      </dgm:t>
    </dgm:pt>
    <dgm:pt modelId="{D344B8FE-8E5C-433E-9907-468CA91B36AD}" type="pres">
      <dgm:prSet presAssocID="{03D8AC1C-A4C6-48DE-82EA-3DE55570E43B}" presName="cycle" presStyleCnt="0">
        <dgm:presLayoutVars>
          <dgm:dir/>
          <dgm:resizeHandles val="exact"/>
        </dgm:presLayoutVars>
      </dgm:prSet>
      <dgm:spPr/>
    </dgm:pt>
    <dgm:pt modelId="{6F788269-2952-463B-8CF1-1D514D90C713}" type="pres">
      <dgm:prSet presAssocID="{0CC83E2F-02F2-4715-AC0B-DD9F4420C3E9}" presName="dummy" presStyleCnt="0"/>
      <dgm:spPr/>
    </dgm:pt>
    <dgm:pt modelId="{8E127DB2-C886-4703-B0EF-0DA009AAFB6B}" type="pres">
      <dgm:prSet presAssocID="{0CC83E2F-02F2-4715-AC0B-DD9F4420C3E9}" presName="node" presStyleLbl="revTx" presStyleIdx="0" presStyleCnt="6" custScaleX="115541">
        <dgm:presLayoutVars>
          <dgm:bulletEnabled val="1"/>
        </dgm:presLayoutVars>
      </dgm:prSet>
      <dgm:spPr/>
    </dgm:pt>
    <dgm:pt modelId="{87182CD2-A5B8-499A-9AE9-A81418F6CCDF}" type="pres">
      <dgm:prSet presAssocID="{286939D8-43F1-4AFC-BAE4-AA6DBC5634F8}" presName="sibTrans" presStyleLbl="node1" presStyleIdx="0" presStyleCnt="6"/>
      <dgm:spPr/>
    </dgm:pt>
    <dgm:pt modelId="{8DBFC123-A2A2-4DA6-ABEB-1D89E31FD9DE}" type="pres">
      <dgm:prSet presAssocID="{9DEF67E3-8720-4BA6-A9C8-D1D2AED28D77}" presName="dummy" presStyleCnt="0"/>
      <dgm:spPr/>
    </dgm:pt>
    <dgm:pt modelId="{DE3B6558-86C9-40AD-9F28-13F7761D425E}" type="pres">
      <dgm:prSet presAssocID="{9DEF67E3-8720-4BA6-A9C8-D1D2AED28D77}" presName="node" presStyleLbl="revTx" presStyleIdx="1" presStyleCnt="6" custScaleX="118246">
        <dgm:presLayoutVars>
          <dgm:bulletEnabled val="1"/>
        </dgm:presLayoutVars>
      </dgm:prSet>
      <dgm:spPr/>
    </dgm:pt>
    <dgm:pt modelId="{C11BE200-4671-49B1-852D-C422735F8248}" type="pres">
      <dgm:prSet presAssocID="{B7AAC262-44C0-4540-9D21-E2C34A3BB5DB}" presName="sibTrans" presStyleLbl="node1" presStyleIdx="1" presStyleCnt="6"/>
      <dgm:spPr/>
    </dgm:pt>
    <dgm:pt modelId="{4A43E0D4-1F05-470E-B0BC-681B2A8BCD1F}" type="pres">
      <dgm:prSet presAssocID="{3C78C8FF-DAF0-44E8-B1B0-A1FC0E5749EA}" presName="dummy" presStyleCnt="0"/>
      <dgm:spPr/>
    </dgm:pt>
    <dgm:pt modelId="{5717EB97-B21E-48A1-8C42-949685377CFD}" type="pres">
      <dgm:prSet presAssocID="{3C78C8FF-DAF0-44E8-B1B0-A1FC0E5749EA}" presName="node" presStyleLbl="revTx" presStyleIdx="2" presStyleCnt="6" custScaleX="124072" custRadScaleRad="102216" custRadScaleInc="-10431">
        <dgm:presLayoutVars>
          <dgm:bulletEnabled val="1"/>
        </dgm:presLayoutVars>
      </dgm:prSet>
      <dgm:spPr/>
    </dgm:pt>
    <dgm:pt modelId="{1464658C-B7D7-41AE-8AE5-7709719A23D1}" type="pres">
      <dgm:prSet presAssocID="{88A5D0C1-534E-48C8-AE58-E0DC80CCB413}" presName="sibTrans" presStyleLbl="node1" presStyleIdx="2" presStyleCnt="6"/>
      <dgm:spPr/>
    </dgm:pt>
    <dgm:pt modelId="{CC7367D5-03DD-4718-8424-972387AB5B5B}" type="pres">
      <dgm:prSet presAssocID="{8CCD54AC-3730-412B-9E41-89948BEA0A43}" presName="dummy" presStyleCnt="0"/>
      <dgm:spPr/>
    </dgm:pt>
    <dgm:pt modelId="{C1D7B11C-D16E-4A4B-BACF-BCA8C4A9A32E}" type="pres">
      <dgm:prSet presAssocID="{8CCD54AC-3730-412B-9E41-89948BEA0A43}" presName="node" presStyleLbl="revTx" presStyleIdx="3" presStyleCnt="6">
        <dgm:presLayoutVars>
          <dgm:bulletEnabled val="1"/>
        </dgm:presLayoutVars>
      </dgm:prSet>
      <dgm:spPr/>
    </dgm:pt>
    <dgm:pt modelId="{F931B9C0-0275-405E-8D7E-7710D98AB05E}" type="pres">
      <dgm:prSet presAssocID="{F23E43EB-D9CA-4E09-8173-903FAFEB939A}" presName="sibTrans" presStyleLbl="node1" presStyleIdx="3" presStyleCnt="6"/>
      <dgm:spPr/>
    </dgm:pt>
    <dgm:pt modelId="{16CC9CA4-DE79-4958-9CAA-63C73A7F753C}" type="pres">
      <dgm:prSet presAssocID="{6D658EBD-0FED-405A-B4E8-06B4F5EE9696}" presName="dummy" presStyleCnt="0"/>
      <dgm:spPr/>
    </dgm:pt>
    <dgm:pt modelId="{4C590956-C874-451E-B616-D2828332B539}" type="pres">
      <dgm:prSet presAssocID="{6D658EBD-0FED-405A-B4E8-06B4F5EE9696}" presName="node" presStyleLbl="revTx" presStyleIdx="4" presStyleCnt="6">
        <dgm:presLayoutVars>
          <dgm:bulletEnabled val="1"/>
        </dgm:presLayoutVars>
      </dgm:prSet>
      <dgm:spPr/>
    </dgm:pt>
    <dgm:pt modelId="{F752CB05-902C-493A-A44E-994C00ABEA3E}" type="pres">
      <dgm:prSet presAssocID="{4491D194-7F17-47EE-B4E8-CA4F2C19E149}" presName="sibTrans" presStyleLbl="node1" presStyleIdx="4" presStyleCnt="6"/>
      <dgm:spPr/>
    </dgm:pt>
    <dgm:pt modelId="{4200B73D-D265-4298-BD70-A0BE56258535}" type="pres">
      <dgm:prSet presAssocID="{C64FCBB7-6B95-45F1-9EC7-76748C71EB4A}" presName="dummy" presStyleCnt="0"/>
      <dgm:spPr/>
    </dgm:pt>
    <dgm:pt modelId="{A9668764-945C-4CC8-828E-3AAB7A78A689}" type="pres">
      <dgm:prSet presAssocID="{C64FCBB7-6B95-45F1-9EC7-76748C71EB4A}" presName="node" presStyleLbl="revTx" presStyleIdx="5" presStyleCnt="6">
        <dgm:presLayoutVars>
          <dgm:bulletEnabled val="1"/>
        </dgm:presLayoutVars>
      </dgm:prSet>
      <dgm:spPr/>
    </dgm:pt>
    <dgm:pt modelId="{8BC2E5FE-1D2E-47B7-8326-B2BB60225462}" type="pres">
      <dgm:prSet presAssocID="{7BECEB12-F2EF-4745-8E5C-A5D6CB81E602}" presName="sibTrans" presStyleLbl="node1" presStyleIdx="5" presStyleCnt="6"/>
      <dgm:spPr/>
    </dgm:pt>
  </dgm:ptLst>
  <dgm:cxnLst>
    <dgm:cxn modelId="{FD525603-095F-4865-9F0D-689DDC03D3E7}" type="presOf" srcId="{03D8AC1C-A4C6-48DE-82EA-3DE55570E43B}" destId="{D344B8FE-8E5C-433E-9907-468CA91B36AD}" srcOrd="0" destOrd="0" presId="urn:microsoft.com/office/officeart/2005/8/layout/cycle1"/>
    <dgm:cxn modelId="{7FB8091D-F45D-4164-AEE8-E9B215F380D6}" srcId="{03D8AC1C-A4C6-48DE-82EA-3DE55570E43B}" destId="{9DEF67E3-8720-4BA6-A9C8-D1D2AED28D77}" srcOrd="1" destOrd="0" parTransId="{7AB7AD9E-9555-40C9-88C4-9527960C6169}" sibTransId="{B7AAC262-44C0-4540-9D21-E2C34A3BB5DB}"/>
    <dgm:cxn modelId="{5D93DA1F-F4DA-4407-B1EE-A09EA3D736C1}" type="presOf" srcId="{9DEF67E3-8720-4BA6-A9C8-D1D2AED28D77}" destId="{DE3B6558-86C9-40AD-9F28-13F7761D425E}" srcOrd="0" destOrd="0" presId="urn:microsoft.com/office/officeart/2005/8/layout/cycle1"/>
    <dgm:cxn modelId="{E1030E27-1D09-40D3-BD76-321FE073A643}" type="presOf" srcId="{0CC83E2F-02F2-4715-AC0B-DD9F4420C3E9}" destId="{8E127DB2-C886-4703-B0EF-0DA009AAFB6B}" srcOrd="0" destOrd="0" presId="urn:microsoft.com/office/officeart/2005/8/layout/cycle1"/>
    <dgm:cxn modelId="{B3913931-9B4A-490A-8496-8A322FBB3EE7}" type="presOf" srcId="{7BECEB12-F2EF-4745-8E5C-A5D6CB81E602}" destId="{8BC2E5FE-1D2E-47B7-8326-B2BB60225462}" srcOrd="0" destOrd="0" presId="urn:microsoft.com/office/officeart/2005/8/layout/cycle1"/>
    <dgm:cxn modelId="{72C5EE3F-4341-4CF9-AFD5-BE2F4FAD712C}" type="presOf" srcId="{6D658EBD-0FED-405A-B4E8-06B4F5EE9696}" destId="{4C590956-C874-451E-B616-D2828332B539}" srcOrd="0" destOrd="0" presId="urn:microsoft.com/office/officeart/2005/8/layout/cycle1"/>
    <dgm:cxn modelId="{02A8DB5B-BB80-483D-9CB0-0ED60D902187}" type="presOf" srcId="{F23E43EB-D9CA-4E09-8173-903FAFEB939A}" destId="{F931B9C0-0275-405E-8D7E-7710D98AB05E}" srcOrd="0" destOrd="0" presId="urn:microsoft.com/office/officeart/2005/8/layout/cycle1"/>
    <dgm:cxn modelId="{88FB335F-B53C-479A-B448-11E7D4DCC86C}" srcId="{03D8AC1C-A4C6-48DE-82EA-3DE55570E43B}" destId="{0CC83E2F-02F2-4715-AC0B-DD9F4420C3E9}" srcOrd="0" destOrd="0" parTransId="{D221F5EF-1B64-4996-A07B-A2D3D32B70C4}" sibTransId="{286939D8-43F1-4AFC-BAE4-AA6DBC5634F8}"/>
    <dgm:cxn modelId="{2E616143-AC6C-4D39-9E9F-37E87306D6A3}" type="presOf" srcId="{286939D8-43F1-4AFC-BAE4-AA6DBC5634F8}" destId="{87182CD2-A5B8-499A-9AE9-A81418F6CCDF}" srcOrd="0" destOrd="0" presId="urn:microsoft.com/office/officeart/2005/8/layout/cycle1"/>
    <dgm:cxn modelId="{5E9AF043-B7B7-40EE-8DF2-60D3EC926C71}" srcId="{03D8AC1C-A4C6-48DE-82EA-3DE55570E43B}" destId="{C64FCBB7-6B95-45F1-9EC7-76748C71EB4A}" srcOrd="5" destOrd="0" parTransId="{86D8E60E-FE53-4FAD-8A01-5A540173478E}" sibTransId="{7BECEB12-F2EF-4745-8E5C-A5D6CB81E602}"/>
    <dgm:cxn modelId="{AAA5D765-3C5B-4696-86DC-9CFC6CDEC338}" srcId="{03D8AC1C-A4C6-48DE-82EA-3DE55570E43B}" destId="{6D658EBD-0FED-405A-B4E8-06B4F5EE9696}" srcOrd="4" destOrd="0" parTransId="{29161124-ECCB-40F7-B9A5-E5FA9E4F95CB}" sibTransId="{4491D194-7F17-47EE-B4E8-CA4F2C19E149}"/>
    <dgm:cxn modelId="{E6429C80-7419-4D7D-9F5F-459BA2BA36E6}" type="presOf" srcId="{88A5D0C1-534E-48C8-AE58-E0DC80CCB413}" destId="{1464658C-B7D7-41AE-8AE5-7709719A23D1}" srcOrd="0" destOrd="0" presId="urn:microsoft.com/office/officeart/2005/8/layout/cycle1"/>
    <dgm:cxn modelId="{4875B384-FA4F-453B-BBDB-2D0E9D9DD408}" srcId="{03D8AC1C-A4C6-48DE-82EA-3DE55570E43B}" destId="{3C78C8FF-DAF0-44E8-B1B0-A1FC0E5749EA}" srcOrd="2" destOrd="0" parTransId="{27A6A232-747F-43BB-B0BF-10A021B344BC}" sibTransId="{88A5D0C1-534E-48C8-AE58-E0DC80CCB413}"/>
    <dgm:cxn modelId="{6F26368B-88E3-43EA-9F74-715F8C8EE223}" srcId="{03D8AC1C-A4C6-48DE-82EA-3DE55570E43B}" destId="{8CCD54AC-3730-412B-9E41-89948BEA0A43}" srcOrd="3" destOrd="0" parTransId="{400884D9-08C4-462F-B790-27964BE05E16}" sibTransId="{F23E43EB-D9CA-4E09-8173-903FAFEB939A}"/>
    <dgm:cxn modelId="{41AB84A7-8390-412A-8D69-B8ACBEB7ED3E}" type="presOf" srcId="{C64FCBB7-6B95-45F1-9EC7-76748C71EB4A}" destId="{A9668764-945C-4CC8-828E-3AAB7A78A689}" srcOrd="0" destOrd="0" presId="urn:microsoft.com/office/officeart/2005/8/layout/cycle1"/>
    <dgm:cxn modelId="{163758D3-9634-46E3-9899-F264059864B9}" type="presOf" srcId="{3C78C8FF-DAF0-44E8-B1B0-A1FC0E5749EA}" destId="{5717EB97-B21E-48A1-8C42-949685377CFD}" srcOrd="0" destOrd="0" presId="urn:microsoft.com/office/officeart/2005/8/layout/cycle1"/>
    <dgm:cxn modelId="{8FA7E6D3-C0F7-4323-8042-F5DD155CC74E}" type="presOf" srcId="{B7AAC262-44C0-4540-9D21-E2C34A3BB5DB}" destId="{C11BE200-4671-49B1-852D-C422735F8248}" srcOrd="0" destOrd="0" presId="urn:microsoft.com/office/officeart/2005/8/layout/cycle1"/>
    <dgm:cxn modelId="{7744AEDC-D1F9-4E6C-9CB4-EF5A0C63BB3E}" type="presOf" srcId="{8CCD54AC-3730-412B-9E41-89948BEA0A43}" destId="{C1D7B11C-D16E-4A4B-BACF-BCA8C4A9A32E}" srcOrd="0" destOrd="0" presId="urn:microsoft.com/office/officeart/2005/8/layout/cycle1"/>
    <dgm:cxn modelId="{B1DDB6DD-574F-462E-BA71-6EFC134DC352}" type="presOf" srcId="{4491D194-7F17-47EE-B4E8-CA4F2C19E149}" destId="{F752CB05-902C-493A-A44E-994C00ABEA3E}" srcOrd="0" destOrd="0" presId="urn:microsoft.com/office/officeart/2005/8/layout/cycle1"/>
    <dgm:cxn modelId="{8E3328F5-AF08-4F4F-B18C-4FB3FB682C8E}" type="presParOf" srcId="{D344B8FE-8E5C-433E-9907-468CA91B36AD}" destId="{6F788269-2952-463B-8CF1-1D514D90C713}" srcOrd="0" destOrd="0" presId="urn:microsoft.com/office/officeart/2005/8/layout/cycle1"/>
    <dgm:cxn modelId="{18234BC5-5E21-4F00-A1BB-3A7683E0E3E6}" type="presParOf" srcId="{D344B8FE-8E5C-433E-9907-468CA91B36AD}" destId="{8E127DB2-C886-4703-B0EF-0DA009AAFB6B}" srcOrd="1" destOrd="0" presId="urn:microsoft.com/office/officeart/2005/8/layout/cycle1"/>
    <dgm:cxn modelId="{CDAA7FF5-910E-4CF2-AFE9-7C024FFDAFCD}" type="presParOf" srcId="{D344B8FE-8E5C-433E-9907-468CA91B36AD}" destId="{87182CD2-A5B8-499A-9AE9-A81418F6CCDF}" srcOrd="2" destOrd="0" presId="urn:microsoft.com/office/officeart/2005/8/layout/cycle1"/>
    <dgm:cxn modelId="{60360C12-B4E9-49EF-8E2A-80EC4E5D429D}" type="presParOf" srcId="{D344B8FE-8E5C-433E-9907-468CA91B36AD}" destId="{8DBFC123-A2A2-4DA6-ABEB-1D89E31FD9DE}" srcOrd="3" destOrd="0" presId="urn:microsoft.com/office/officeart/2005/8/layout/cycle1"/>
    <dgm:cxn modelId="{CA254B43-B986-4FE6-929B-4DAB1A34888A}" type="presParOf" srcId="{D344B8FE-8E5C-433E-9907-468CA91B36AD}" destId="{DE3B6558-86C9-40AD-9F28-13F7761D425E}" srcOrd="4" destOrd="0" presId="urn:microsoft.com/office/officeart/2005/8/layout/cycle1"/>
    <dgm:cxn modelId="{DCF33E54-C2CA-4028-927A-4A2183F820C9}" type="presParOf" srcId="{D344B8FE-8E5C-433E-9907-468CA91B36AD}" destId="{C11BE200-4671-49B1-852D-C422735F8248}" srcOrd="5" destOrd="0" presId="urn:microsoft.com/office/officeart/2005/8/layout/cycle1"/>
    <dgm:cxn modelId="{EA9D62D8-C4E0-480D-9910-D1F15F1AD26F}" type="presParOf" srcId="{D344B8FE-8E5C-433E-9907-468CA91B36AD}" destId="{4A43E0D4-1F05-470E-B0BC-681B2A8BCD1F}" srcOrd="6" destOrd="0" presId="urn:microsoft.com/office/officeart/2005/8/layout/cycle1"/>
    <dgm:cxn modelId="{E3FB2188-DC9D-4339-BF33-C698B630739B}" type="presParOf" srcId="{D344B8FE-8E5C-433E-9907-468CA91B36AD}" destId="{5717EB97-B21E-48A1-8C42-949685377CFD}" srcOrd="7" destOrd="0" presId="urn:microsoft.com/office/officeart/2005/8/layout/cycle1"/>
    <dgm:cxn modelId="{089EBEF9-F51B-4928-9311-6D178E108052}" type="presParOf" srcId="{D344B8FE-8E5C-433E-9907-468CA91B36AD}" destId="{1464658C-B7D7-41AE-8AE5-7709719A23D1}" srcOrd="8" destOrd="0" presId="urn:microsoft.com/office/officeart/2005/8/layout/cycle1"/>
    <dgm:cxn modelId="{09E5C77D-3086-42EE-B6B8-D07C631EE874}" type="presParOf" srcId="{D344B8FE-8E5C-433E-9907-468CA91B36AD}" destId="{CC7367D5-03DD-4718-8424-972387AB5B5B}" srcOrd="9" destOrd="0" presId="urn:microsoft.com/office/officeart/2005/8/layout/cycle1"/>
    <dgm:cxn modelId="{5BC4ADA9-43BA-4468-A2C6-13B77552D41D}" type="presParOf" srcId="{D344B8FE-8E5C-433E-9907-468CA91B36AD}" destId="{C1D7B11C-D16E-4A4B-BACF-BCA8C4A9A32E}" srcOrd="10" destOrd="0" presId="urn:microsoft.com/office/officeart/2005/8/layout/cycle1"/>
    <dgm:cxn modelId="{A97F32D2-4308-4929-A55B-91D02C23496B}" type="presParOf" srcId="{D344B8FE-8E5C-433E-9907-468CA91B36AD}" destId="{F931B9C0-0275-405E-8D7E-7710D98AB05E}" srcOrd="11" destOrd="0" presId="urn:microsoft.com/office/officeart/2005/8/layout/cycle1"/>
    <dgm:cxn modelId="{4C16439C-7ABF-4505-B77F-996EDF0448B0}" type="presParOf" srcId="{D344B8FE-8E5C-433E-9907-468CA91B36AD}" destId="{16CC9CA4-DE79-4958-9CAA-63C73A7F753C}" srcOrd="12" destOrd="0" presId="urn:microsoft.com/office/officeart/2005/8/layout/cycle1"/>
    <dgm:cxn modelId="{6C9FAF31-F525-4934-BEB8-9C4BE70462A0}" type="presParOf" srcId="{D344B8FE-8E5C-433E-9907-468CA91B36AD}" destId="{4C590956-C874-451E-B616-D2828332B539}" srcOrd="13" destOrd="0" presId="urn:microsoft.com/office/officeart/2005/8/layout/cycle1"/>
    <dgm:cxn modelId="{1B9485F9-1C87-41D9-9F17-48180060617E}" type="presParOf" srcId="{D344B8FE-8E5C-433E-9907-468CA91B36AD}" destId="{F752CB05-902C-493A-A44E-994C00ABEA3E}" srcOrd="14" destOrd="0" presId="urn:microsoft.com/office/officeart/2005/8/layout/cycle1"/>
    <dgm:cxn modelId="{0981C5A1-5016-4C1F-96CC-19D1AD88D2F4}" type="presParOf" srcId="{D344B8FE-8E5C-433E-9907-468CA91B36AD}" destId="{4200B73D-D265-4298-BD70-A0BE56258535}" srcOrd="15" destOrd="0" presId="urn:microsoft.com/office/officeart/2005/8/layout/cycle1"/>
    <dgm:cxn modelId="{8180187B-5BFD-4ADB-9534-646B31938A7F}" type="presParOf" srcId="{D344B8FE-8E5C-433E-9907-468CA91B36AD}" destId="{A9668764-945C-4CC8-828E-3AAB7A78A689}" srcOrd="16" destOrd="0" presId="urn:microsoft.com/office/officeart/2005/8/layout/cycle1"/>
    <dgm:cxn modelId="{6379CCC4-F448-4BF8-B5A2-60FE64B4105B}" type="presParOf" srcId="{D344B8FE-8E5C-433E-9907-468CA91B36AD}" destId="{8BC2E5FE-1D2E-47B7-8326-B2BB60225462}" srcOrd="17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03D8AC1C-A4C6-48DE-82EA-3DE55570E43B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0CC83E2F-02F2-4715-AC0B-DD9F4420C3E9}">
      <dgm:prSet phldrT="[Tekst]" custT="1"/>
      <dgm:spPr/>
      <dgm:t>
        <a:bodyPr/>
        <a:lstStyle/>
        <a:p>
          <a:r>
            <a:rPr lang="nb-NO" sz="1400" b="0"/>
            <a:t>Injeksjon</a:t>
          </a:r>
          <a:r>
            <a:rPr lang="nb-NO" sz="1200" b="0"/>
            <a:t> </a:t>
          </a:r>
          <a:r>
            <a:rPr lang="nb-NO" sz="1400" b="0"/>
            <a:t>ved behov</a:t>
          </a:r>
          <a:endParaRPr lang="nb-NO" sz="1200" b="0"/>
        </a:p>
      </dgm:t>
    </dgm:pt>
    <dgm:pt modelId="{D221F5EF-1B64-4996-A07B-A2D3D32B70C4}" type="parTrans" cxnId="{88FB335F-B53C-479A-B448-11E7D4DCC86C}">
      <dgm:prSet/>
      <dgm:spPr/>
      <dgm:t>
        <a:bodyPr/>
        <a:lstStyle/>
        <a:p>
          <a:endParaRPr lang="nb-NO"/>
        </a:p>
      </dgm:t>
    </dgm:pt>
    <dgm:pt modelId="{286939D8-43F1-4AFC-BAE4-AA6DBC5634F8}" type="sibTrans" cxnId="{88FB335F-B53C-479A-B448-11E7D4DCC86C}">
      <dgm:prSet/>
      <dgm:spPr/>
      <dgm:t>
        <a:bodyPr/>
        <a:lstStyle/>
        <a:p>
          <a:endParaRPr lang="nb-NO"/>
        </a:p>
      </dgm:t>
    </dgm:pt>
    <dgm:pt modelId="{9DEF67E3-8720-4BA6-A9C8-D1D2AED28D77}">
      <dgm:prSet phldrT="[Tekst]" custT="1"/>
      <dgm:spPr/>
      <dgm:t>
        <a:bodyPr/>
        <a:lstStyle/>
        <a:p>
          <a:r>
            <a:rPr lang="nb-NO" sz="1400"/>
            <a:t>Boring og lading</a:t>
          </a:r>
        </a:p>
      </dgm:t>
    </dgm:pt>
    <dgm:pt modelId="{7AB7AD9E-9555-40C9-88C4-9527960C6169}" type="parTrans" cxnId="{7FB8091D-F45D-4164-AEE8-E9B215F380D6}">
      <dgm:prSet/>
      <dgm:spPr/>
      <dgm:t>
        <a:bodyPr/>
        <a:lstStyle/>
        <a:p>
          <a:endParaRPr lang="nb-NO"/>
        </a:p>
      </dgm:t>
    </dgm:pt>
    <dgm:pt modelId="{B7AAC262-44C0-4540-9D21-E2C34A3BB5DB}" type="sibTrans" cxnId="{7FB8091D-F45D-4164-AEE8-E9B215F380D6}">
      <dgm:prSet/>
      <dgm:spPr/>
      <dgm:t>
        <a:bodyPr/>
        <a:lstStyle/>
        <a:p>
          <a:endParaRPr lang="nb-NO"/>
        </a:p>
      </dgm:t>
    </dgm:pt>
    <dgm:pt modelId="{3C78C8FF-DAF0-44E8-B1B0-A1FC0E5749EA}">
      <dgm:prSet phldrT="[Tekst]" custT="1"/>
      <dgm:spPr/>
      <dgm:t>
        <a:bodyPr/>
        <a:lstStyle/>
        <a:p>
          <a:r>
            <a:rPr lang="nb-NO" sz="1400" b="1"/>
            <a:t>Sprengning</a:t>
          </a:r>
        </a:p>
      </dgm:t>
    </dgm:pt>
    <dgm:pt modelId="{27A6A232-747F-43BB-B0BF-10A021B344BC}" type="parTrans" cxnId="{4875B384-FA4F-453B-BBDB-2D0E9D9DD408}">
      <dgm:prSet/>
      <dgm:spPr/>
      <dgm:t>
        <a:bodyPr/>
        <a:lstStyle/>
        <a:p>
          <a:endParaRPr lang="nb-NO"/>
        </a:p>
      </dgm:t>
    </dgm:pt>
    <dgm:pt modelId="{88A5D0C1-534E-48C8-AE58-E0DC80CCB413}" type="sibTrans" cxnId="{4875B384-FA4F-453B-BBDB-2D0E9D9DD408}">
      <dgm:prSet/>
      <dgm:spPr/>
      <dgm:t>
        <a:bodyPr/>
        <a:lstStyle/>
        <a:p>
          <a:endParaRPr lang="nb-NO"/>
        </a:p>
      </dgm:t>
    </dgm:pt>
    <dgm:pt modelId="{8CCD54AC-3730-412B-9E41-89948BEA0A43}">
      <dgm:prSet phldrT="[Tekst]" custT="1"/>
      <dgm:spPr/>
      <dgm:t>
        <a:bodyPr/>
        <a:lstStyle/>
        <a:p>
          <a:r>
            <a:rPr lang="nb-NO" sz="1400"/>
            <a:t>Utlasting</a:t>
          </a:r>
        </a:p>
      </dgm:t>
    </dgm:pt>
    <dgm:pt modelId="{400884D9-08C4-462F-B790-27964BE05E16}" type="parTrans" cxnId="{6F26368B-88E3-43EA-9F74-715F8C8EE223}">
      <dgm:prSet/>
      <dgm:spPr/>
      <dgm:t>
        <a:bodyPr/>
        <a:lstStyle/>
        <a:p>
          <a:endParaRPr lang="nb-NO"/>
        </a:p>
      </dgm:t>
    </dgm:pt>
    <dgm:pt modelId="{F23E43EB-D9CA-4E09-8173-903FAFEB939A}" type="sibTrans" cxnId="{6F26368B-88E3-43EA-9F74-715F8C8EE223}">
      <dgm:prSet/>
      <dgm:spPr/>
      <dgm:t>
        <a:bodyPr/>
        <a:lstStyle/>
        <a:p>
          <a:endParaRPr lang="nb-NO"/>
        </a:p>
      </dgm:t>
    </dgm:pt>
    <dgm:pt modelId="{6D658EBD-0FED-405A-B4E8-06B4F5EE9696}">
      <dgm:prSet phldrT="[Tekst]" custT="1"/>
      <dgm:spPr/>
      <dgm:t>
        <a:bodyPr/>
        <a:lstStyle/>
        <a:p>
          <a:r>
            <a:rPr lang="nb-NO" sz="1400"/>
            <a:t>Rensk</a:t>
          </a:r>
        </a:p>
      </dgm:t>
    </dgm:pt>
    <dgm:pt modelId="{29161124-ECCB-40F7-B9A5-E5FA9E4F95CB}" type="parTrans" cxnId="{AAA5D765-3C5B-4696-86DC-9CFC6CDEC338}">
      <dgm:prSet/>
      <dgm:spPr/>
      <dgm:t>
        <a:bodyPr/>
        <a:lstStyle/>
        <a:p>
          <a:endParaRPr lang="nb-NO"/>
        </a:p>
      </dgm:t>
    </dgm:pt>
    <dgm:pt modelId="{4491D194-7F17-47EE-B4E8-CA4F2C19E149}" type="sibTrans" cxnId="{AAA5D765-3C5B-4696-86DC-9CFC6CDEC338}">
      <dgm:prSet/>
      <dgm:spPr/>
      <dgm:t>
        <a:bodyPr/>
        <a:lstStyle/>
        <a:p>
          <a:endParaRPr lang="nb-NO"/>
        </a:p>
      </dgm:t>
    </dgm:pt>
    <dgm:pt modelId="{C64FCBB7-6B95-45F1-9EC7-76748C71EB4A}">
      <dgm:prSet custT="1"/>
      <dgm:spPr/>
      <dgm:t>
        <a:bodyPr/>
        <a:lstStyle/>
        <a:p>
          <a:r>
            <a:rPr lang="nb-NO" sz="1400"/>
            <a:t>Sikring</a:t>
          </a:r>
          <a:endParaRPr lang="nb-NO" sz="1200"/>
        </a:p>
      </dgm:t>
    </dgm:pt>
    <dgm:pt modelId="{86D8E60E-FE53-4FAD-8A01-5A540173478E}" type="parTrans" cxnId="{5E9AF043-B7B7-40EE-8DF2-60D3EC926C71}">
      <dgm:prSet/>
      <dgm:spPr/>
      <dgm:t>
        <a:bodyPr/>
        <a:lstStyle/>
        <a:p>
          <a:endParaRPr lang="nb-NO"/>
        </a:p>
      </dgm:t>
    </dgm:pt>
    <dgm:pt modelId="{7BECEB12-F2EF-4745-8E5C-A5D6CB81E602}" type="sibTrans" cxnId="{5E9AF043-B7B7-40EE-8DF2-60D3EC926C71}">
      <dgm:prSet/>
      <dgm:spPr/>
      <dgm:t>
        <a:bodyPr/>
        <a:lstStyle/>
        <a:p>
          <a:endParaRPr lang="nb-NO"/>
        </a:p>
      </dgm:t>
    </dgm:pt>
    <dgm:pt modelId="{D344B8FE-8E5C-433E-9907-468CA91B36AD}" type="pres">
      <dgm:prSet presAssocID="{03D8AC1C-A4C6-48DE-82EA-3DE55570E43B}" presName="cycle" presStyleCnt="0">
        <dgm:presLayoutVars>
          <dgm:dir/>
          <dgm:resizeHandles val="exact"/>
        </dgm:presLayoutVars>
      </dgm:prSet>
      <dgm:spPr/>
    </dgm:pt>
    <dgm:pt modelId="{6F788269-2952-463B-8CF1-1D514D90C713}" type="pres">
      <dgm:prSet presAssocID="{0CC83E2F-02F2-4715-AC0B-DD9F4420C3E9}" presName="dummy" presStyleCnt="0"/>
      <dgm:spPr/>
    </dgm:pt>
    <dgm:pt modelId="{8E127DB2-C886-4703-B0EF-0DA009AAFB6B}" type="pres">
      <dgm:prSet presAssocID="{0CC83E2F-02F2-4715-AC0B-DD9F4420C3E9}" presName="node" presStyleLbl="revTx" presStyleIdx="0" presStyleCnt="6" custScaleX="115541">
        <dgm:presLayoutVars>
          <dgm:bulletEnabled val="1"/>
        </dgm:presLayoutVars>
      </dgm:prSet>
      <dgm:spPr/>
    </dgm:pt>
    <dgm:pt modelId="{87182CD2-A5B8-499A-9AE9-A81418F6CCDF}" type="pres">
      <dgm:prSet presAssocID="{286939D8-43F1-4AFC-BAE4-AA6DBC5634F8}" presName="sibTrans" presStyleLbl="node1" presStyleIdx="0" presStyleCnt="6"/>
      <dgm:spPr/>
    </dgm:pt>
    <dgm:pt modelId="{8DBFC123-A2A2-4DA6-ABEB-1D89E31FD9DE}" type="pres">
      <dgm:prSet presAssocID="{9DEF67E3-8720-4BA6-A9C8-D1D2AED28D77}" presName="dummy" presStyleCnt="0"/>
      <dgm:spPr/>
    </dgm:pt>
    <dgm:pt modelId="{DE3B6558-86C9-40AD-9F28-13F7761D425E}" type="pres">
      <dgm:prSet presAssocID="{9DEF67E3-8720-4BA6-A9C8-D1D2AED28D77}" presName="node" presStyleLbl="revTx" presStyleIdx="1" presStyleCnt="6">
        <dgm:presLayoutVars>
          <dgm:bulletEnabled val="1"/>
        </dgm:presLayoutVars>
      </dgm:prSet>
      <dgm:spPr/>
    </dgm:pt>
    <dgm:pt modelId="{C11BE200-4671-49B1-852D-C422735F8248}" type="pres">
      <dgm:prSet presAssocID="{B7AAC262-44C0-4540-9D21-E2C34A3BB5DB}" presName="sibTrans" presStyleLbl="node1" presStyleIdx="1" presStyleCnt="6"/>
      <dgm:spPr/>
    </dgm:pt>
    <dgm:pt modelId="{4A43E0D4-1F05-470E-B0BC-681B2A8BCD1F}" type="pres">
      <dgm:prSet presAssocID="{3C78C8FF-DAF0-44E8-B1B0-A1FC0E5749EA}" presName="dummy" presStyleCnt="0"/>
      <dgm:spPr/>
    </dgm:pt>
    <dgm:pt modelId="{5717EB97-B21E-48A1-8C42-949685377CFD}" type="pres">
      <dgm:prSet presAssocID="{3C78C8FF-DAF0-44E8-B1B0-A1FC0E5749EA}" presName="node" presStyleLbl="revTx" presStyleIdx="2" presStyleCnt="6" custScaleX="124072" custRadScaleRad="102216" custRadScaleInc="-10431">
        <dgm:presLayoutVars>
          <dgm:bulletEnabled val="1"/>
        </dgm:presLayoutVars>
      </dgm:prSet>
      <dgm:spPr/>
    </dgm:pt>
    <dgm:pt modelId="{1464658C-B7D7-41AE-8AE5-7709719A23D1}" type="pres">
      <dgm:prSet presAssocID="{88A5D0C1-534E-48C8-AE58-E0DC80CCB413}" presName="sibTrans" presStyleLbl="node1" presStyleIdx="2" presStyleCnt="6"/>
      <dgm:spPr/>
    </dgm:pt>
    <dgm:pt modelId="{CC7367D5-03DD-4718-8424-972387AB5B5B}" type="pres">
      <dgm:prSet presAssocID="{8CCD54AC-3730-412B-9E41-89948BEA0A43}" presName="dummy" presStyleCnt="0"/>
      <dgm:spPr/>
    </dgm:pt>
    <dgm:pt modelId="{C1D7B11C-D16E-4A4B-BACF-BCA8C4A9A32E}" type="pres">
      <dgm:prSet presAssocID="{8CCD54AC-3730-412B-9E41-89948BEA0A43}" presName="node" presStyleLbl="revTx" presStyleIdx="3" presStyleCnt="6">
        <dgm:presLayoutVars>
          <dgm:bulletEnabled val="1"/>
        </dgm:presLayoutVars>
      </dgm:prSet>
      <dgm:spPr/>
    </dgm:pt>
    <dgm:pt modelId="{F931B9C0-0275-405E-8D7E-7710D98AB05E}" type="pres">
      <dgm:prSet presAssocID="{F23E43EB-D9CA-4E09-8173-903FAFEB939A}" presName="sibTrans" presStyleLbl="node1" presStyleIdx="3" presStyleCnt="6"/>
      <dgm:spPr/>
    </dgm:pt>
    <dgm:pt modelId="{16CC9CA4-DE79-4958-9CAA-63C73A7F753C}" type="pres">
      <dgm:prSet presAssocID="{6D658EBD-0FED-405A-B4E8-06B4F5EE9696}" presName="dummy" presStyleCnt="0"/>
      <dgm:spPr/>
    </dgm:pt>
    <dgm:pt modelId="{4C590956-C874-451E-B616-D2828332B539}" type="pres">
      <dgm:prSet presAssocID="{6D658EBD-0FED-405A-B4E8-06B4F5EE9696}" presName="node" presStyleLbl="revTx" presStyleIdx="4" presStyleCnt="6">
        <dgm:presLayoutVars>
          <dgm:bulletEnabled val="1"/>
        </dgm:presLayoutVars>
      </dgm:prSet>
      <dgm:spPr/>
    </dgm:pt>
    <dgm:pt modelId="{F752CB05-902C-493A-A44E-994C00ABEA3E}" type="pres">
      <dgm:prSet presAssocID="{4491D194-7F17-47EE-B4E8-CA4F2C19E149}" presName="sibTrans" presStyleLbl="node1" presStyleIdx="4" presStyleCnt="6"/>
      <dgm:spPr/>
    </dgm:pt>
    <dgm:pt modelId="{4200B73D-D265-4298-BD70-A0BE56258535}" type="pres">
      <dgm:prSet presAssocID="{C64FCBB7-6B95-45F1-9EC7-76748C71EB4A}" presName="dummy" presStyleCnt="0"/>
      <dgm:spPr/>
    </dgm:pt>
    <dgm:pt modelId="{A9668764-945C-4CC8-828E-3AAB7A78A689}" type="pres">
      <dgm:prSet presAssocID="{C64FCBB7-6B95-45F1-9EC7-76748C71EB4A}" presName="node" presStyleLbl="revTx" presStyleIdx="5" presStyleCnt="6">
        <dgm:presLayoutVars>
          <dgm:bulletEnabled val="1"/>
        </dgm:presLayoutVars>
      </dgm:prSet>
      <dgm:spPr/>
    </dgm:pt>
    <dgm:pt modelId="{8BC2E5FE-1D2E-47B7-8326-B2BB60225462}" type="pres">
      <dgm:prSet presAssocID="{7BECEB12-F2EF-4745-8E5C-A5D6CB81E602}" presName="sibTrans" presStyleLbl="node1" presStyleIdx="5" presStyleCnt="6"/>
      <dgm:spPr/>
    </dgm:pt>
  </dgm:ptLst>
  <dgm:cxnLst>
    <dgm:cxn modelId="{FD525603-095F-4865-9F0D-689DDC03D3E7}" type="presOf" srcId="{03D8AC1C-A4C6-48DE-82EA-3DE55570E43B}" destId="{D344B8FE-8E5C-433E-9907-468CA91B36AD}" srcOrd="0" destOrd="0" presId="urn:microsoft.com/office/officeart/2005/8/layout/cycle1"/>
    <dgm:cxn modelId="{7FB8091D-F45D-4164-AEE8-E9B215F380D6}" srcId="{03D8AC1C-A4C6-48DE-82EA-3DE55570E43B}" destId="{9DEF67E3-8720-4BA6-A9C8-D1D2AED28D77}" srcOrd="1" destOrd="0" parTransId="{7AB7AD9E-9555-40C9-88C4-9527960C6169}" sibTransId="{B7AAC262-44C0-4540-9D21-E2C34A3BB5DB}"/>
    <dgm:cxn modelId="{5D93DA1F-F4DA-4407-B1EE-A09EA3D736C1}" type="presOf" srcId="{9DEF67E3-8720-4BA6-A9C8-D1D2AED28D77}" destId="{DE3B6558-86C9-40AD-9F28-13F7761D425E}" srcOrd="0" destOrd="0" presId="urn:microsoft.com/office/officeart/2005/8/layout/cycle1"/>
    <dgm:cxn modelId="{E1030E27-1D09-40D3-BD76-321FE073A643}" type="presOf" srcId="{0CC83E2F-02F2-4715-AC0B-DD9F4420C3E9}" destId="{8E127DB2-C886-4703-B0EF-0DA009AAFB6B}" srcOrd="0" destOrd="0" presId="urn:microsoft.com/office/officeart/2005/8/layout/cycle1"/>
    <dgm:cxn modelId="{B3913931-9B4A-490A-8496-8A322FBB3EE7}" type="presOf" srcId="{7BECEB12-F2EF-4745-8E5C-A5D6CB81E602}" destId="{8BC2E5FE-1D2E-47B7-8326-B2BB60225462}" srcOrd="0" destOrd="0" presId="urn:microsoft.com/office/officeart/2005/8/layout/cycle1"/>
    <dgm:cxn modelId="{72C5EE3F-4341-4CF9-AFD5-BE2F4FAD712C}" type="presOf" srcId="{6D658EBD-0FED-405A-B4E8-06B4F5EE9696}" destId="{4C590956-C874-451E-B616-D2828332B539}" srcOrd="0" destOrd="0" presId="urn:microsoft.com/office/officeart/2005/8/layout/cycle1"/>
    <dgm:cxn modelId="{02A8DB5B-BB80-483D-9CB0-0ED60D902187}" type="presOf" srcId="{F23E43EB-D9CA-4E09-8173-903FAFEB939A}" destId="{F931B9C0-0275-405E-8D7E-7710D98AB05E}" srcOrd="0" destOrd="0" presId="urn:microsoft.com/office/officeart/2005/8/layout/cycle1"/>
    <dgm:cxn modelId="{88FB335F-B53C-479A-B448-11E7D4DCC86C}" srcId="{03D8AC1C-A4C6-48DE-82EA-3DE55570E43B}" destId="{0CC83E2F-02F2-4715-AC0B-DD9F4420C3E9}" srcOrd="0" destOrd="0" parTransId="{D221F5EF-1B64-4996-A07B-A2D3D32B70C4}" sibTransId="{286939D8-43F1-4AFC-BAE4-AA6DBC5634F8}"/>
    <dgm:cxn modelId="{2E616143-AC6C-4D39-9E9F-37E87306D6A3}" type="presOf" srcId="{286939D8-43F1-4AFC-BAE4-AA6DBC5634F8}" destId="{87182CD2-A5B8-499A-9AE9-A81418F6CCDF}" srcOrd="0" destOrd="0" presId="urn:microsoft.com/office/officeart/2005/8/layout/cycle1"/>
    <dgm:cxn modelId="{5E9AF043-B7B7-40EE-8DF2-60D3EC926C71}" srcId="{03D8AC1C-A4C6-48DE-82EA-3DE55570E43B}" destId="{C64FCBB7-6B95-45F1-9EC7-76748C71EB4A}" srcOrd="5" destOrd="0" parTransId="{86D8E60E-FE53-4FAD-8A01-5A540173478E}" sibTransId="{7BECEB12-F2EF-4745-8E5C-A5D6CB81E602}"/>
    <dgm:cxn modelId="{AAA5D765-3C5B-4696-86DC-9CFC6CDEC338}" srcId="{03D8AC1C-A4C6-48DE-82EA-3DE55570E43B}" destId="{6D658EBD-0FED-405A-B4E8-06B4F5EE9696}" srcOrd="4" destOrd="0" parTransId="{29161124-ECCB-40F7-B9A5-E5FA9E4F95CB}" sibTransId="{4491D194-7F17-47EE-B4E8-CA4F2C19E149}"/>
    <dgm:cxn modelId="{E6429C80-7419-4D7D-9F5F-459BA2BA36E6}" type="presOf" srcId="{88A5D0C1-534E-48C8-AE58-E0DC80CCB413}" destId="{1464658C-B7D7-41AE-8AE5-7709719A23D1}" srcOrd="0" destOrd="0" presId="urn:microsoft.com/office/officeart/2005/8/layout/cycle1"/>
    <dgm:cxn modelId="{4875B384-FA4F-453B-BBDB-2D0E9D9DD408}" srcId="{03D8AC1C-A4C6-48DE-82EA-3DE55570E43B}" destId="{3C78C8FF-DAF0-44E8-B1B0-A1FC0E5749EA}" srcOrd="2" destOrd="0" parTransId="{27A6A232-747F-43BB-B0BF-10A021B344BC}" sibTransId="{88A5D0C1-534E-48C8-AE58-E0DC80CCB413}"/>
    <dgm:cxn modelId="{6F26368B-88E3-43EA-9F74-715F8C8EE223}" srcId="{03D8AC1C-A4C6-48DE-82EA-3DE55570E43B}" destId="{8CCD54AC-3730-412B-9E41-89948BEA0A43}" srcOrd="3" destOrd="0" parTransId="{400884D9-08C4-462F-B790-27964BE05E16}" sibTransId="{F23E43EB-D9CA-4E09-8173-903FAFEB939A}"/>
    <dgm:cxn modelId="{41AB84A7-8390-412A-8D69-B8ACBEB7ED3E}" type="presOf" srcId="{C64FCBB7-6B95-45F1-9EC7-76748C71EB4A}" destId="{A9668764-945C-4CC8-828E-3AAB7A78A689}" srcOrd="0" destOrd="0" presId="urn:microsoft.com/office/officeart/2005/8/layout/cycle1"/>
    <dgm:cxn modelId="{163758D3-9634-46E3-9899-F264059864B9}" type="presOf" srcId="{3C78C8FF-DAF0-44E8-B1B0-A1FC0E5749EA}" destId="{5717EB97-B21E-48A1-8C42-949685377CFD}" srcOrd="0" destOrd="0" presId="urn:microsoft.com/office/officeart/2005/8/layout/cycle1"/>
    <dgm:cxn modelId="{8FA7E6D3-C0F7-4323-8042-F5DD155CC74E}" type="presOf" srcId="{B7AAC262-44C0-4540-9D21-E2C34A3BB5DB}" destId="{C11BE200-4671-49B1-852D-C422735F8248}" srcOrd="0" destOrd="0" presId="urn:microsoft.com/office/officeart/2005/8/layout/cycle1"/>
    <dgm:cxn modelId="{7744AEDC-D1F9-4E6C-9CB4-EF5A0C63BB3E}" type="presOf" srcId="{8CCD54AC-3730-412B-9E41-89948BEA0A43}" destId="{C1D7B11C-D16E-4A4B-BACF-BCA8C4A9A32E}" srcOrd="0" destOrd="0" presId="urn:microsoft.com/office/officeart/2005/8/layout/cycle1"/>
    <dgm:cxn modelId="{B1DDB6DD-574F-462E-BA71-6EFC134DC352}" type="presOf" srcId="{4491D194-7F17-47EE-B4E8-CA4F2C19E149}" destId="{F752CB05-902C-493A-A44E-994C00ABEA3E}" srcOrd="0" destOrd="0" presId="urn:microsoft.com/office/officeart/2005/8/layout/cycle1"/>
    <dgm:cxn modelId="{8E3328F5-AF08-4F4F-B18C-4FB3FB682C8E}" type="presParOf" srcId="{D344B8FE-8E5C-433E-9907-468CA91B36AD}" destId="{6F788269-2952-463B-8CF1-1D514D90C713}" srcOrd="0" destOrd="0" presId="urn:microsoft.com/office/officeart/2005/8/layout/cycle1"/>
    <dgm:cxn modelId="{18234BC5-5E21-4F00-A1BB-3A7683E0E3E6}" type="presParOf" srcId="{D344B8FE-8E5C-433E-9907-468CA91B36AD}" destId="{8E127DB2-C886-4703-B0EF-0DA009AAFB6B}" srcOrd="1" destOrd="0" presId="urn:microsoft.com/office/officeart/2005/8/layout/cycle1"/>
    <dgm:cxn modelId="{CDAA7FF5-910E-4CF2-AFE9-7C024FFDAFCD}" type="presParOf" srcId="{D344B8FE-8E5C-433E-9907-468CA91B36AD}" destId="{87182CD2-A5B8-499A-9AE9-A81418F6CCDF}" srcOrd="2" destOrd="0" presId="urn:microsoft.com/office/officeart/2005/8/layout/cycle1"/>
    <dgm:cxn modelId="{60360C12-B4E9-49EF-8E2A-80EC4E5D429D}" type="presParOf" srcId="{D344B8FE-8E5C-433E-9907-468CA91B36AD}" destId="{8DBFC123-A2A2-4DA6-ABEB-1D89E31FD9DE}" srcOrd="3" destOrd="0" presId="urn:microsoft.com/office/officeart/2005/8/layout/cycle1"/>
    <dgm:cxn modelId="{CA254B43-B986-4FE6-929B-4DAB1A34888A}" type="presParOf" srcId="{D344B8FE-8E5C-433E-9907-468CA91B36AD}" destId="{DE3B6558-86C9-40AD-9F28-13F7761D425E}" srcOrd="4" destOrd="0" presId="urn:microsoft.com/office/officeart/2005/8/layout/cycle1"/>
    <dgm:cxn modelId="{DCF33E54-C2CA-4028-927A-4A2183F820C9}" type="presParOf" srcId="{D344B8FE-8E5C-433E-9907-468CA91B36AD}" destId="{C11BE200-4671-49B1-852D-C422735F8248}" srcOrd="5" destOrd="0" presId="urn:microsoft.com/office/officeart/2005/8/layout/cycle1"/>
    <dgm:cxn modelId="{EA9D62D8-C4E0-480D-9910-D1F15F1AD26F}" type="presParOf" srcId="{D344B8FE-8E5C-433E-9907-468CA91B36AD}" destId="{4A43E0D4-1F05-470E-B0BC-681B2A8BCD1F}" srcOrd="6" destOrd="0" presId="urn:microsoft.com/office/officeart/2005/8/layout/cycle1"/>
    <dgm:cxn modelId="{E3FB2188-DC9D-4339-BF33-C698B630739B}" type="presParOf" srcId="{D344B8FE-8E5C-433E-9907-468CA91B36AD}" destId="{5717EB97-B21E-48A1-8C42-949685377CFD}" srcOrd="7" destOrd="0" presId="urn:microsoft.com/office/officeart/2005/8/layout/cycle1"/>
    <dgm:cxn modelId="{089EBEF9-F51B-4928-9311-6D178E108052}" type="presParOf" srcId="{D344B8FE-8E5C-433E-9907-468CA91B36AD}" destId="{1464658C-B7D7-41AE-8AE5-7709719A23D1}" srcOrd="8" destOrd="0" presId="urn:microsoft.com/office/officeart/2005/8/layout/cycle1"/>
    <dgm:cxn modelId="{09E5C77D-3086-42EE-B6B8-D07C631EE874}" type="presParOf" srcId="{D344B8FE-8E5C-433E-9907-468CA91B36AD}" destId="{CC7367D5-03DD-4718-8424-972387AB5B5B}" srcOrd="9" destOrd="0" presId="urn:microsoft.com/office/officeart/2005/8/layout/cycle1"/>
    <dgm:cxn modelId="{5BC4ADA9-43BA-4468-A2C6-13B77552D41D}" type="presParOf" srcId="{D344B8FE-8E5C-433E-9907-468CA91B36AD}" destId="{C1D7B11C-D16E-4A4B-BACF-BCA8C4A9A32E}" srcOrd="10" destOrd="0" presId="urn:microsoft.com/office/officeart/2005/8/layout/cycle1"/>
    <dgm:cxn modelId="{A97F32D2-4308-4929-A55B-91D02C23496B}" type="presParOf" srcId="{D344B8FE-8E5C-433E-9907-468CA91B36AD}" destId="{F931B9C0-0275-405E-8D7E-7710D98AB05E}" srcOrd="11" destOrd="0" presId="urn:microsoft.com/office/officeart/2005/8/layout/cycle1"/>
    <dgm:cxn modelId="{4C16439C-7ABF-4505-B77F-996EDF0448B0}" type="presParOf" srcId="{D344B8FE-8E5C-433E-9907-468CA91B36AD}" destId="{16CC9CA4-DE79-4958-9CAA-63C73A7F753C}" srcOrd="12" destOrd="0" presId="urn:microsoft.com/office/officeart/2005/8/layout/cycle1"/>
    <dgm:cxn modelId="{6C9FAF31-F525-4934-BEB8-9C4BE70462A0}" type="presParOf" srcId="{D344B8FE-8E5C-433E-9907-468CA91B36AD}" destId="{4C590956-C874-451E-B616-D2828332B539}" srcOrd="13" destOrd="0" presId="urn:microsoft.com/office/officeart/2005/8/layout/cycle1"/>
    <dgm:cxn modelId="{1B9485F9-1C87-41D9-9F17-48180060617E}" type="presParOf" srcId="{D344B8FE-8E5C-433E-9907-468CA91B36AD}" destId="{F752CB05-902C-493A-A44E-994C00ABEA3E}" srcOrd="14" destOrd="0" presId="urn:microsoft.com/office/officeart/2005/8/layout/cycle1"/>
    <dgm:cxn modelId="{0981C5A1-5016-4C1F-96CC-19D1AD88D2F4}" type="presParOf" srcId="{D344B8FE-8E5C-433E-9907-468CA91B36AD}" destId="{4200B73D-D265-4298-BD70-A0BE56258535}" srcOrd="15" destOrd="0" presId="urn:microsoft.com/office/officeart/2005/8/layout/cycle1"/>
    <dgm:cxn modelId="{8180187B-5BFD-4ADB-9534-646B31938A7F}" type="presParOf" srcId="{D344B8FE-8E5C-433E-9907-468CA91B36AD}" destId="{A9668764-945C-4CC8-828E-3AAB7A78A689}" srcOrd="16" destOrd="0" presId="urn:microsoft.com/office/officeart/2005/8/layout/cycle1"/>
    <dgm:cxn modelId="{6379CCC4-F448-4BF8-B5A2-60FE64B4105B}" type="presParOf" srcId="{D344B8FE-8E5C-433E-9907-468CA91B36AD}" destId="{8BC2E5FE-1D2E-47B7-8326-B2BB60225462}" srcOrd="17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03D8AC1C-A4C6-48DE-82EA-3DE55570E43B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0CC83E2F-02F2-4715-AC0B-DD9F4420C3E9}">
      <dgm:prSet phldrT="[Tekst]" custT="1"/>
      <dgm:spPr/>
      <dgm:t>
        <a:bodyPr/>
        <a:lstStyle/>
        <a:p>
          <a:r>
            <a:rPr lang="nb-NO" sz="1400" b="0"/>
            <a:t>Injeksjon</a:t>
          </a:r>
          <a:r>
            <a:rPr lang="nb-NO" sz="1200" b="0"/>
            <a:t> </a:t>
          </a:r>
          <a:r>
            <a:rPr lang="nb-NO" sz="1400" b="0"/>
            <a:t>ved behov</a:t>
          </a:r>
          <a:endParaRPr lang="nb-NO" sz="1200" b="0"/>
        </a:p>
      </dgm:t>
    </dgm:pt>
    <dgm:pt modelId="{D221F5EF-1B64-4996-A07B-A2D3D32B70C4}" type="parTrans" cxnId="{88FB335F-B53C-479A-B448-11E7D4DCC86C}">
      <dgm:prSet/>
      <dgm:spPr/>
      <dgm:t>
        <a:bodyPr/>
        <a:lstStyle/>
        <a:p>
          <a:endParaRPr lang="nb-NO"/>
        </a:p>
      </dgm:t>
    </dgm:pt>
    <dgm:pt modelId="{286939D8-43F1-4AFC-BAE4-AA6DBC5634F8}" type="sibTrans" cxnId="{88FB335F-B53C-479A-B448-11E7D4DCC86C}">
      <dgm:prSet/>
      <dgm:spPr/>
      <dgm:t>
        <a:bodyPr/>
        <a:lstStyle/>
        <a:p>
          <a:endParaRPr lang="nb-NO"/>
        </a:p>
      </dgm:t>
    </dgm:pt>
    <dgm:pt modelId="{9DEF67E3-8720-4BA6-A9C8-D1D2AED28D77}">
      <dgm:prSet phldrT="[Tekst]" custT="1"/>
      <dgm:spPr/>
      <dgm:t>
        <a:bodyPr/>
        <a:lstStyle/>
        <a:p>
          <a:r>
            <a:rPr lang="nb-NO" sz="1400"/>
            <a:t>Boring og lading</a:t>
          </a:r>
        </a:p>
      </dgm:t>
    </dgm:pt>
    <dgm:pt modelId="{7AB7AD9E-9555-40C9-88C4-9527960C6169}" type="parTrans" cxnId="{7FB8091D-F45D-4164-AEE8-E9B215F380D6}">
      <dgm:prSet/>
      <dgm:spPr/>
      <dgm:t>
        <a:bodyPr/>
        <a:lstStyle/>
        <a:p>
          <a:endParaRPr lang="nb-NO"/>
        </a:p>
      </dgm:t>
    </dgm:pt>
    <dgm:pt modelId="{B7AAC262-44C0-4540-9D21-E2C34A3BB5DB}" type="sibTrans" cxnId="{7FB8091D-F45D-4164-AEE8-E9B215F380D6}">
      <dgm:prSet/>
      <dgm:spPr/>
      <dgm:t>
        <a:bodyPr/>
        <a:lstStyle/>
        <a:p>
          <a:endParaRPr lang="nb-NO"/>
        </a:p>
      </dgm:t>
    </dgm:pt>
    <dgm:pt modelId="{3C78C8FF-DAF0-44E8-B1B0-A1FC0E5749EA}">
      <dgm:prSet phldrT="[Tekst]" custT="1"/>
      <dgm:spPr/>
      <dgm:t>
        <a:bodyPr/>
        <a:lstStyle/>
        <a:p>
          <a:r>
            <a:rPr lang="nb-NO" sz="1400" b="0"/>
            <a:t>Sprengning</a:t>
          </a:r>
        </a:p>
      </dgm:t>
    </dgm:pt>
    <dgm:pt modelId="{27A6A232-747F-43BB-B0BF-10A021B344BC}" type="parTrans" cxnId="{4875B384-FA4F-453B-BBDB-2D0E9D9DD408}">
      <dgm:prSet/>
      <dgm:spPr/>
      <dgm:t>
        <a:bodyPr/>
        <a:lstStyle/>
        <a:p>
          <a:endParaRPr lang="nb-NO"/>
        </a:p>
      </dgm:t>
    </dgm:pt>
    <dgm:pt modelId="{88A5D0C1-534E-48C8-AE58-E0DC80CCB413}" type="sibTrans" cxnId="{4875B384-FA4F-453B-BBDB-2D0E9D9DD408}">
      <dgm:prSet/>
      <dgm:spPr/>
      <dgm:t>
        <a:bodyPr/>
        <a:lstStyle/>
        <a:p>
          <a:endParaRPr lang="nb-NO"/>
        </a:p>
      </dgm:t>
    </dgm:pt>
    <dgm:pt modelId="{8CCD54AC-3730-412B-9E41-89948BEA0A43}">
      <dgm:prSet phldrT="[Tekst]" custT="1"/>
      <dgm:spPr/>
      <dgm:t>
        <a:bodyPr/>
        <a:lstStyle/>
        <a:p>
          <a:r>
            <a:rPr lang="nb-NO" sz="1400" b="1"/>
            <a:t>Utlasting</a:t>
          </a:r>
        </a:p>
      </dgm:t>
    </dgm:pt>
    <dgm:pt modelId="{400884D9-08C4-462F-B790-27964BE05E16}" type="parTrans" cxnId="{6F26368B-88E3-43EA-9F74-715F8C8EE223}">
      <dgm:prSet/>
      <dgm:spPr/>
      <dgm:t>
        <a:bodyPr/>
        <a:lstStyle/>
        <a:p>
          <a:endParaRPr lang="nb-NO"/>
        </a:p>
      </dgm:t>
    </dgm:pt>
    <dgm:pt modelId="{F23E43EB-D9CA-4E09-8173-903FAFEB939A}" type="sibTrans" cxnId="{6F26368B-88E3-43EA-9F74-715F8C8EE223}">
      <dgm:prSet/>
      <dgm:spPr/>
      <dgm:t>
        <a:bodyPr/>
        <a:lstStyle/>
        <a:p>
          <a:endParaRPr lang="nb-NO"/>
        </a:p>
      </dgm:t>
    </dgm:pt>
    <dgm:pt modelId="{6D658EBD-0FED-405A-B4E8-06B4F5EE9696}">
      <dgm:prSet phldrT="[Tekst]" custT="1"/>
      <dgm:spPr/>
      <dgm:t>
        <a:bodyPr/>
        <a:lstStyle/>
        <a:p>
          <a:r>
            <a:rPr lang="nb-NO" sz="1400"/>
            <a:t>Rensk</a:t>
          </a:r>
        </a:p>
      </dgm:t>
    </dgm:pt>
    <dgm:pt modelId="{29161124-ECCB-40F7-B9A5-E5FA9E4F95CB}" type="parTrans" cxnId="{AAA5D765-3C5B-4696-86DC-9CFC6CDEC338}">
      <dgm:prSet/>
      <dgm:spPr/>
      <dgm:t>
        <a:bodyPr/>
        <a:lstStyle/>
        <a:p>
          <a:endParaRPr lang="nb-NO"/>
        </a:p>
      </dgm:t>
    </dgm:pt>
    <dgm:pt modelId="{4491D194-7F17-47EE-B4E8-CA4F2C19E149}" type="sibTrans" cxnId="{AAA5D765-3C5B-4696-86DC-9CFC6CDEC338}">
      <dgm:prSet/>
      <dgm:spPr/>
      <dgm:t>
        <a:bodyPr/>
        <a:lstStyle/>
        <a:p>
          <a:endParaRPr lang="nb-NO"/>
        </a:p>
      </dgm:t>
    </dgm:pt>
    <dgm:pt modelId="{C64FCBB7-6B95-45F1-9EC7-76748C71EB4A}">
      <dgm:prSet custT="1"/>
      <dgm:spPr/>
      <dgm:t>
        <a:bodyPr/>
        <a:lstStyle/>
        <a:p>
          <a:r>
            <a:rPr lang="nb-NO" sz="1400"/>
            <a:t>Sikring</a:t>
          </a:r>
          <a:endParaRPr lang="nb-NO" sz="1200"/>
        </a:p>
      </dgm:t>
    </dgm:pt>
    <dgm:pt modelId="{86D8E60E-FE53-4FAD-8A01-5A540173478E}" type="parTrans" cxnId="{5E9AF043-B7B7-40EE-8DF2-60D3EC926C71}">
      <dgm:prSet/>
      <dgm:spPr/>
      <dgm:t>
        <a:bodyPr/>
        <a:lstStyle/>
        <a:p>
          <a:endParaRPr lang="nb-NO"/>
        </a:p>
      </dgm:t>
    </dgm:pt>
    <dgm:pt modelId="{7BECEB12-F2EF-4745-8E5C-A5D6CB81E602}" type="sibTrans" cxnId="{5E9AF043-B7B7-40EE-8DF2-60D3EC926C71}">
      <dgm:prSet/>
      <dgm:spPr/>
      <dgm:t>
        <a:bodyPr/>
        <a:lstStyle/>
        <a:p>
          <a:endParaRPr lang="nb-NO"/>
        </a:p>
      </dgm:t>
    </dgm:pt>
    <dgm:pt modelId="{D344B8FE-8E5C-433E-9907-468CA91B36AD}" type="pres">
      <dgm:prSet presAssocID="{03D8AC1C-A4C6-48DE-82EA-3DE55570E43B}" presName="cycle" presStyleCnt="0">
        <dgm:presLayoutVars>
          <dgm:dir/>
          <dgm:resizeHandles val="exact"/>
        </dgm:presLayoutVars>
      </dgm:prSet>
      <dgm:spPr/>
    </dgm:pt>
    <dgm:pt modelId="{6F788269-2952-463B-8CF1-1D514D90C713}" type="pres">
      <dgm:prSet presAssocID="{0CC83E2F-02F2-4715-AC0B-DD9F4420C3E9}" presName="dummy" presStyleCnt="0"/>
      <dgm:spPr/>
    </dgm:pt>
    <dgm:pt modelId="{8E127DB2-C886-4703-B0EF-0DA009AAFB6B}" type="pres">
      <dgm:prSet presAssocID="{0CC83E2F-02F2-4715-AC0B-DD9F4420C3E9}" presName="node" presStyleLbl="revTx" presStyleIdx="0" presStyleCnt="6" custScaleX="115541">
        <dgm:presLayoutVars>
          <dgm:bulletEnabled val="1"/>
        </dgm:presLayoutVars>
      </dgm:prSet>
      <dgm:spPr/>
    </dgm:pt>
    <dgm:pt modelId="{87182CD2-A5B8-499A-9AE9-A81418F6CCDF}" type="pres">
      <dgm:prSet presAssocID="{286939D8-43F1-4AFC-BAE4-AA6DBC5634F8}" presName="sibTrans" presStyleLbl="node1" presStyleIdx="0" presStyleCnt="6"/>
      <dgm:spPr/>
    </dgm:pt>
    <dgm:pt modelId="{8DBFC123-A2A2-4DA6-ABEB-1D89E31FD9DE}" type="pres">
      <dgm:prSet presAssocID="{9DEF67E3-8720-4BA6-A9C8-D1D2AED28D77}" presName="dummy" presStyleCnt="0"/>
      <dgm:spPr/>
    </dgm:pt>
    <dgm:pt modelId="{DE3B6558-86C9-40AD-9F28-13F7761D425E}" type="pres">
      <dgm:prSet presAssocID="{9DEF67E3-8720-4BA6-A9C8-D1D2AED28D77}" presName="node" presStyleLbl="revTx" presStyleIdx="1" presStyleCnt="6">
        <dgm:presLayoutVars>
          <dgm:bulletEnabled val="1"/>
        </dgm:presLayoutVars>
      </dgm:prSet>
      <dgm:spPr/>
    </dgm:pt>
    <dgm:pt modelId="{C11BE200-4671-49B1-852D-C422735F8248}" type="pres">
      <dgm:prSet presAssocID="{B7AAC262-44C0-4540-9D21-E2C34A3BB5DB}" presName="sibTrans" presStyleLbl="node1" presStyleIdx="1" presStyleCnt="6"/>
      <dgm:spPr/>
    </dgm:pt>
    <dgm:pt modelId="{4A43E0D4-1F05-470E-B0BC-681B2A8BCD1F}" type="pres">
      <dgm:prSet presAssocID="{3C78C8FF-DAF0-44E8-B1B0-A1FC0E5749EA}" presName="dummy" presStyleCnt="0"/>
      <dgm:spPr/>
    </dgm:pt>
    <dgm:pt modelId="{5717EB97-B21E-48A1-8C42-949685377CFD}" type="pres">
      <dgm:prSet presAssocID="{3C78C8FF-DAF0-44E8-B1B0-A1FC0E5749EA}" presName="node" presStyleLbl="revTx" presStyleIdx="2" presStyleCnt="6" custScaleX="124072" custRadScaleRad="102216" custRadScaleInc="-10431">
        <dgm:presLayoutVars>
          <dgm:bulletEnabled val="1"/>
        </dgm:presLayoutVars>
      </dgm:prSet>
      <dgm:spPr/>
    </dgm:pt>
    <dgm:pt modelId="{1464658C-B7D7-41AE-8AE5-7709719A23D1}" type="pres">
      <dgm:prSet presAssocID="{88A5D0C1-534E-48C8-AE58-E0DC80CCB413}" presName="sibTrans" presStyleLbl="node1" presStyleIdx="2" presStyleCnt="6"/>
      <dgm:spPr/>
    </dgm:pt>
    <dgm:pt modelId="{CC7367D5-03DD-4718-8424-972387AB5B5B}" type="pres">
      <dgm:prSet presAssocID="{8CCD54AC-3730-412B-9E41-89948BEA0A43}" presName="dummy" presStyleCnt="0"/>
      <dgm:spPr/>
    </dgm:pt>
    <dgm:pt modelId="{C1D7B11C-D16E-4A4B-BACF-BCA8C4A9A32E}" type="pres">
      <dgm:prSet presAssocID="{8CCD54AC-3730-412B-9E41-89948BEA0A43}" presName="node" presStyleLbl="revTx" presStyleIdx="3" presStyleCnt="6">
        <dgm:presLayoutVars>
          <dgm:bulletEnabled val="1"/>
        </dgm:presLayoutVars>
      </dgm:prSet>
      <dgm:spPr/>
    </dgm:pt>
    <dgm:pt modelId="{F931B9C0-0275-405E-8D7E-7710D98AB05E}" type="pres">
      <dgm:prSet presAssocID="{F23E43EB-D9CA-4E09-8173-903FAFEB939A}" presName="sibTrans" presStyleLbl="node1" presStyleIdx="3" presStyleCnt="6"/>
      <dgm:spPr/>
    </dgm:pt>
    <dgm:pt modelId="{16CC9CA4-DE79-4958-9CAA-63C73A7F753C}" type="pres">
      <dgm:prSet presAssocID="{6D658EBD-0FED-405A-B4E8-06B4F5EE9696}" presName="dummy" presStyleCnt="0"/>
      <dgm:spPr/>
    </dgm:pt>
    <dgm:pt modelId="{4C590956-C874-451E-B616-D2828332B539}" type="pres">
      <dgm:prSet presAssocID="{6D658EBD-0FED-405A-B4E8-06B4F5EE9696}" presName="node" presStyleLbl="revTx" presStyleIdx="4" presStyleCnt="6">
        <dgm:presLayoutVars>
          <dgm:bulletEnabled val="1"/>
        </dgm:presLayoutVars>
      </dgm:prSet>
      <dgm:spPr/>
    </dgm:pt>
    <dgm:pt modelId="{F752CB05-902C-493A-A44E-994C00ABEA3E}" type="pres">
      <dgm:prSet presAssocID="{4491D194-7F17-47EE-B4E8-CA4F2C19E149}" presName="sibTrans" presStyleLbl="node1" presStyleIdx="4" presStyleCnt="6"/>
      <dgm:spPr/>
    </dgm:pt>
    <dgm:pt modelId="{4200B73D-D265-4298-BD70-A0BE56258535}" type="pres">
      <dgm:prSet presAssocID="{C64FCBB7-6B95-45F1-9EC7-76748C71EB4A}" presName="dummy" presStyleCnt="0"/>
      <dgm:spPr/>
    </dgm:pt>
    <dgm:pt modelId="{A9668764-945C-4CC8-828E-3AAB7A78A689}" type="pres">
      <dgm:prSet presAssocID="{C64FCBB7-6B95-45F1-9EC7-76748C71EB4A}" presName="node" presStyleLbl="revTx" presStyleIdx="5" presStyleCnt="6">
        <dgm:presLayoutVars>
          <dgm:bulletEnabled val="1"/>
        </dgm:presLayoutVars>
      </dgm:prSet>
      <dgm:spPr/>
    </dgm:pt>
    <dgm:pt modelId="{8BC2E5FE-1D2E-47B7-8326-B2BB60225462}" type="pres">
      <dgm:prSet presAssocID="{7BECEB12-F2EF-4745-8E5C-A5D6CB81E602}" presName="sibTrans" presStyleLbl="node1" presStyleIdx="5" presStyleCnt="6"/>
      <dgm:spPr/>
    </dgm:pt>
  </dgm:ptLst>
  <dgm:cxnLst>
    <dgm:cxn modelId="{FD525603-095F-4865-9F0D-689DDC03D3E7}" type="presOf" srcId="{03D8AC1C-A4C6-48DE-82EA-3DE55570E43B}" destId="{D344B8FE-8E5C-433E-9907-468CA91B36AD}" srcOrd="0" destOrd="0" presId="urn:microsoft.com/office/officeart/2005/8/layout/cycle1"/>
    <dgm:cxn modelId="{7FB8091D-F45D-4164-AEE8-E9B215F380D6}" srcId="{03D8AC1C-A4C6-48DE-82EA-3DE55570E43B}" destId="{9DEF67E3-8720-4BA6-A9C8-D1D2AED28D77}" srcOrd="1" destOrd="0" parTransId="{7AB7AD9E-9555-40C9-88C4-9527960C6169}" sibTransId="{B7AAC262-44C0-4540-9D21-E2C34A3BB5DB}"/>
    <dgm:cxn modelId="{5D93DA1F-F4DA-4407-B1EE-A09EA3D736C1}" type="presOf" srcId="{9DEF67E3-8720-4BA6-A9C8-D1D2AED28D77}" destId="{DE3B6558-86C9-40AD-9F28-13F7761D425E}" srcOrd="0" destOrd="0" presId="urn:microsoft.com/office/officeart/2005/8/layout/cycle1"/>
    <dgm:cxn modelId="{E1030E27-1D09-40D3-BD76-321FE073A643}" type="presOf" srcId="{0CC83E2F-02F2-4715-AC0B-DD9F4420C3E9}" destId="{8E127DB2-C886-4703-B0EF-0DA009AAFB6B}" srcOrd="0" destOrd="0" presId="urn:microsoft.com/office/officeart/2005/8/layout/cycle1"/>
    <dgm:cxn modelId="{B3913931-9B4A-490A-8496-8A322FBB3EE7}" type="presOf" srcId="{7BECEB12-F2EF-4745-8E5C-A5D6CB81E602}" destId="{8BC2E5FE-1D2E-47B7-8326-B2BB60225462}" srcOrd="0" destOrd="0" presId="urn:microsoft.com/office/officeart/2005/8/layout/cycle1"/>
    <dgm:cxn modelId="{72C5EE3F-4341-4CF9-AFD5-BE2F4FAD712C}" type="presOf" srcId="{6D658EBD-0FED-405A-B4E8-06B4F5EE9696}" destId="{4C590956-C874-451E-B616-D2828332B539}" srcOrd="0" destOrd="0" presId="urn:microsoft.com/office/officeart/2005/8/layout/cycle1"/>
    <dgm:cxn modelId="{02A8DB5B-BB80-483D-9CB0-0ED60D902187}" type="presOf" srcId="{F23E43EB-D9CA-4E09-8173-903FAFEB939A}" destId="{F931B9C0-0275-405E-8D7E-7710D98AB05E}" srcOrd="0" destOrd="0" presId="urn:microsoft.com/office/officeart/2005/8/layout/cycle1"/>
    <dgm:cxn modelId="{88FB335F-B53C-479A-B448-11E7D4DCC86C}" srcId="{03D8AC1C-A4C6-48DE-82EA-3DE55570E43B}" destId="{0CC83E2F-02F2-4715-AC0B-DD9F4420C3E9}" srcOrd="0" destOrd="0" parTransId="{D221F5EF-1B64-4996-A07B-A2D3D32B70C4}" sibTransId="{286939D8-43F1-4AFC-BAE4-AA6DBC5634F8}"/>
    <dgm:cxn modelId="{2E616143-AC6C-4D39-9E9F-37E87306D6A3}" type="presOf" srcId="{286939D8-43F1-4AFC-BAE4-AA6DBC5634F8}" destId="{87182CD2-A5B8-499A-9AE9-A81418F6CCDF}" srcOrd="0" destOrd="0" presId="urn:microsoft.com/office/officeart/2005/8/layout/cycle1"/>
    <dgm:cxn modelId="{5E9AF043-B7B7-40EE-8DF2-60D3EC926C71}" srcId="{03D8AC1C-A4C6-48DE-82EA-3DE55570E43B}" destId="{C64FCBB7-6B95-45F1-9EC7-76748C71EB4A}" srcOrd="5" destOrd="0" parTransId="{86D8E60E-FE53-4FAD-8A01-5A540173478E}" sibTransId="{7BECEB12-F2EF-4745-8E5C-A5D6CB81E602}"/>
    <dgm:cxn modelId="{AAA5D765-3C5B-4696-86DC-9CFC6CDEC338}" srcId="{03D8AC1C-A4C6-48DE-82EA-3DE55570E43B}" destId="{6D658EBD-0FED-405A-B4E8-06B4F5EE9696}" srcOrd="4" destOrd="0" parTransId="{29161124-ECCB-40F7-B9A5-E5FA9E4F95CB}" sibTransId="{4491D194-7F17-47EE-B4E8-CA4F2C19E149}"/>
    <dgm:cxn modelId="{E6429C80-7419-4D7D-9F5F-459BA2BA36E6}" type="presOf" srcId="{88A5D0C1-534E-48C8-AE58-E0DC80CCB413}" destId="{1464658C-B7D7-41AE-8AE5-7709719A23D1}" srcOrd="0" destOrd="0" presId="urn:microsoft.com/office/officeart/2005/8/layout/cycle1"/>
    <dgm:cxn modelId="{4875B384-FA4F-453B-BBDB-2D0E9D9DD408}" srcId="{03D8AC1C-A4C6-48DE-82EA-3DE55570E43B}" destId="{3C78C8FF-DAF0-44E8-B1B0-A1FC0E5749EA}" srcOrd="2" destOrd="0" parTransId="{27A6A232-747F-43BB-B0BF-10A021B344BC}" sibTransId="{88A5D0C1-534E-48C8-AE58-E0DC80CCB413}"/>
    <dgm:cxn modelId="{6F26368B-88E3-43EA-9F74-715F8C8EE223}" srcId="{03D8AC1C-A4C6-48DE-82EA-3DE55570E43B}" destId="{8CCD54AC-3730-412B-9E41-89948BEA0A43}" srcOrd="3" destOrd="0" parTransId="{400884D9-08C4-462F-B790-27964BE05E16}" sibTransId="{F23E43EB-D9CA-4E09-8173-903FAFEB939A}"/>
    <dgm:cxn modelId="{41AB84A7-8390-412A-8D69-B8ACBEB7ED3E}" type="presOf" srcId="{C64FCBB7-6B95-45F1-9EC7-76748C71EB4A}" destId="{A9668764-945C-4CC8-828E-3AAB7A78A689}" srcOrd="0" destOrd="0" presId="urn:microsoft.com/office/officeart/2005/8/layout/cycle1"/>
    <dgm:cxn modelId="{163758D3-9634-46E3-9899-F264059864B9}" type="presOf" srcId="{3C78C8FF-DAF0-44E8-B1B0-A1FC0E5749EA}" destId="{5717EB97-B21E-48A1-8C42-949685377CFD}" srcOrd="0" destOrd="0" presId="urn:microsoft.com/office/officeart/2005/8/layout/cycle1"/>
    <dgm:cxn modelId="{8FA7E6D3-C0F7-4323-8042-F5DD155CC74E}" type="presOf" srcId="{B7AAC262-44C0-4540-9D21-E2C34A3BB5DB}" destId="{C11BE200-4671-49B1-852D-C422735F8248}" srcOrd="0" destOrd="0" presId="urn:microsoft.com/office/officeart/2005/8/layout/cycle1"/>
    <dgm:cxn modelId="{7744AEDC-D1F9-4E6C-9CB4-EF5A0C63BB3E}" type="presOf" srcId="{8CCD54AC-3730-412B-9E41-89948BEA0A43}" destId="{C1D7B11C-D16E-4A4B-BACF-BCA8C4A9A32E}" srcOrd="0" destOrd="0" presId="urn:microsoft.com/office/officeart/2005/8/layout/cycle1"/>
    <dgm:cxn modelId="{B1DDB6DD-574F-462E-BA71-6EFC134DC352}" type="presOf" srcId="{4491D194-7F17-47EE-B4E8-CA4F2C19E149}" destId="{F752CB05-902C-493A-A44E-994C00ABEA3E}" srcOrd="0" destOrd="0" presId="urn:microsoft.com/office/officeart/2005/8/layout/cycle1"/>
    <dgm:cxn modelId="{8E3328F5-AF08-4F4F-B18C-4FB3FB682C8E}" type="presParOf" srcId="{D344B8FE-8E5C-433E-9907-468CA91B36AD}" destId="{6F788269-2952-463B-8CF1-1D514D90C713}" srcOrd="0" destOrd="0" presId="urn:microsoft.com/office/officeart/2005/8/layout/cycle1"/>
    <dgm:cxn modelId="{18234BC5-5E21-4F00-A1BB-3A7683E0E3E6}" type="presParOf" srcId="{D344B8FE-8E5C-433E-9907-468CA91B36AD}" destId="{8E127DB2-C886-4703-B0EF-0DA009AAFB6B}" srcOrd="1" destOrd="0" presId="urn:microsoft.com/office/officeart/2005/8/layout/cycle1"/>
    <dgm:cxn modelId="{CDAA7FF5-910E-4CF2-AFE9-7C024FFDAFCD}" type="presParOf" srcId="{D344B8FE-8E5C-433E-9907-468CA91B36AD}" destId="{87182CD2-A5B8-499A-9AE9-A81418F6CCDF}" srcOrd="2" destOrd="0" presId="urn:microsoft.com/office/officeart/2005/8/layout/cycle1"/>
    <dgm:cxn modelId="{60360C12-B4E9-49EF-8E2A-80EC4E5D429D}" type="presParOf" srcId="{D344B8FE-8E5C-433E-9907-468CA91B36AD}" destId="{8DBFC123-A2A2-4DA6-ABEB-1D89E31FD9DE}" srcOrd="3" destOrd="0" presId="urn:microsoft.com/office/officeart/2005/8/layout/cycle1"/>
    <dgm:cxn modelId="{CA254B43-B986-4FE6-929B-4DAB1A34888A}" type="presParOf" srcId="{D344B8FE-8E5C-433E-9907-468CA91B36AD}" destId="{DE3B6558-86C9-40AD-9F28-13F7761D425E}" srcOrd="4" destOrd="0" presId="urn:microsoft.com/office/officeart/2005/8/layout/cycle1"/>
    <dgm:cxn modelId="{DCF33E54-C2CA-4028-927A-4A2183F820C9}" type="presParOf" srcId="{D344B8FE-8E5C-433E-9907-468CA91B36AD}" destId="{C11BE200-4671-49B1-852D-C422735F8248}" srcOrd="5" destOrd="0" presId="urn:microsoft.com/office/officeart/2005/8/layout/cycle1"/>
    <dgm:cxn modelId="{EA9D62D8-C4E0-480D-9910-D1F15F1AD26F}" type="presParOf" srcId="{D344B8FE-8E5C-433E-9907-468CA91B36AD}" destId="{4A43E0D4-1F05-470E-B0BC-681B2A8BCD1F}" srcOrd="6" destOrd="0" presId="urn:microsoft.com/office/officeart/2005/8/layout/cycle1"/>
    <dgm:cxn modelId="{E3FB2188-DC9D-4339-BF33-C698B630739B}" type="presParOf" srcId="{D344B8FE-8E5C-433E-9907-468CA91B36AD}" destId="{5717EB97-B21E-48A1-8C42-949685377CFD}" srcOrd="7" destOrd="0" presId="urn:microsoft.com/office/officeart/2005/8/layout/cycle1"/>
    <dgm:cxn modelId="{089EBEF9-F51B-4928-9311-6D178E108052}" type="presParOf" srcId="{D344B8FE-8E5C-433E-9907-468CA91B36AD}" destId="{1464658C-B7D7-41AE-8AE5-7709719A23D1}" srcOrd="8" destOrd="0" presId="urn:microsoft.com/office/officeart/2005/8/layout/cycle1"/>
    <dgm:cxn modelId="{09E5C77D-3086-42EE-B6B8-D07C631EE874}" type="presParOf" srcId="{D344B8FE-8E5C-433E-9907-468CA91B36AD}" destId="{CC7367D5-03DD-4718-8424-972387AB5B5B}" srcOrd="9" destOrd="0" presId="urn:microsoft.com/office/officeart/2005/8/layout/cycle1"/>
    <dgm:cxn modelId="{5BC4ADA9-43BA-4468-A2C6-13B77552D41D}" type="presParOf" srcId="{D344B8FE-8E5C-433E-9907-468CA91B36AD}" destId="{C1D7B11C-D16E-4A4B-BACF-BCA8C4A9A32E}" srcOrd="10" destOrd="0" presId="urn:microsoft.com/office/officeart/2005/8/layout/cycle1"/>
    <dgm:cxn modelId="{A97F32D2-4308-4929-A55B-91D02C23496B}" type="presParOf" srcId="{D344B8FE-8E5C-433E-9907-468CA91B36AD}" destId="{F931B9C0-0275-405E-8D7E-7710D98AB05E}" srcOrd="11" destOrd="0" presId="urn:microsoft.com/office/officeart/2005/8/layout/cycle1"/>
    <dgm:cxn modelId="{4C16439C-7ABF-4505-B77F-996EDF0448B0}" type="presParOf" srcId="{D344B8FE-8E5C-433E-9907-468CA91B36AD}" destId="{16CC9CA4-DE79-4958-9CAA-63C73A7F753C}" srcOrd="12" destOrd="0" presId="urn:microsoft.com/office/officeart/2005/8/layout/cycle1"/>
    <dgm:cxn modelId="{6C9FAF31-F525-4934-BEB8-9C4BE70462A0}" type="presParOf" srcId="{D344B8FE-8E5C-433E-9907-468CA91B36AD}" destId="{4C590956-C874-451E-B616-D2828332B539}" srcOrd="13" destOrd="0" presId="urn:microsoft.com/office/officeart/2005/8/layout/cycle1"/>
    <dgm:cxn modelId="{1B9485F9-1C87-41D9-9F17-48180060617E}" type="presParOf" srcId="{D344B8FE-8E5C-433E-9907-468CA91B36AD}" destId="{F752CB05-902C-493A-A44E-994C00ABEA3E}" srcOrd="14" destOrd="0" presId="urn:microsoft.com/office/officeart/2005/8/layout/cycle1"/>
    <dgm:cxn modelId="{0981C5A1-5016-4C1F-96CC-19D1AD88D2F4}" type="presParOf" srcId="{D344B8FE-8E5C-433E-9907-468CA91B36AD}" destId="{4200B73D-D265-4298-BD70-A0BE56258535}" srcOrd="15" destOrd="0" presId="urn:microsoft.com/office/officeart/2005/8/layout/cycle1"/>
    <dgm:cxn modelId="{8180187B-5BFD-4ADB-9534-646B31938A7F}" type="presParOf" srcId="{D344B8FE-8E5C-433E-9907-468CA91B36AD}" destId="{A9668764-945C-4CC8-828E-3AAB7A78A689}" srcOrd="16" destOrd="0" presId="urn:microsoft.com/office/officeart/2005/8/layout/cycle1"/>
    <dgm:cxn modelId="{6379CCC4-F448-4BF8-B5A2-60FE64B4105B}" type="presParOf" srcId="{D344B8FE-8E5C-433E-9907-468CA91B36AD}" destId="{8BC2E5FE-1D2E-47B7-8326-B2BB60225462}" srcOrd="17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03D8AC1C-A4C6-48DE-82EA-3DE55570E43B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0CC83E2F-02F2-4715-AC0B-DD9F4420C3E9}">
      <dgm:prSet phldrT="[Tekst]" custT="1"/>
      <dgm:spPr/>
      <dgm:t>
        <a:bodyPr/>
        <a:lstStyle/>
        <a:p>
          <a:r>
            <a:rPr lang="nb-NO" sz="1400" b="0"/>
            <a:t>Injeksjon</a:t>
          </a:r>
          <a:r>
            <a:rPr lang="nb-NO" sz="1200" b="0"/>
            <a:t> </a:t>
          </a:r>
          <a:r>
            <a:rPr lang="nb-NO" sz="1400" b="0"/>
            <a:t>ved behov</a:t>
          </a:r>
          <a:endParaRPr lang="nb-NO" sz="1200" b="0"/>
        </a:p>
      </dgm:t>
    </dgm:pt>
    <dgm:pt modelId="{D221F5EF-1B64-4996-A07B-A2D3D32B70C4}" type="parTrans" cxnId="{88FB335F-B53C-479A-B448-11E7D4DCC86C}">
      <dgm:prSet/>
      <dgm:spPr/>
      <dgm:t>
        <a:bodyPr/>
        <a:lstStyle/>
        <a:p>
          <a:endParaRPr lang="nb-NO"/>
        </a:p>
      </dgm:t>
    </dgm:pt>
    <dgm:pt modelId="{286939D8-43F1-4AFC-BAE4-AA6DBC5634F8}" type="sibTrans" cxnId="{88FB335F-B53C-479A-B448-11E7D4DCC86C}">
      <dgm:prSet/>
      <dgm:spPr/>
      <dgm:t>
        <a:bodyPr/>
        <a:lstStyle/>
        <a:p>
          <a:endParaRPr lang="nb-NO"/>
        </a:p>
      </dgm:t>
    </dgm:pt>
    <dgm:pt modelId="{9DEF67E3-8720-4BA6-A9C8-D1D2AED28D77}">
      <dgm:prSet phldrT="[Tekst]" custT="1"/>
      <dgm:spPr/>
      <dgm:t>
        <a:bodyPr/>
        <a:lstStyle/>
        <a:p>
          <a:r>
            <a:rPr lang="nb-NO" sz="1400"/>
            <a:t>Boring og lading</a:t>
          </a:r>
        </a:p>
      </dgm:t>
    </dgm:pt>
    <dgm:pt modelId="{7AB7AD9E-9555-40C9-88C4-9527960C6169}" type="parTrans" cxnId="{7FB8091D-F45D-4164-AEE8-E9B215F380D6}">
      <dgm:prSet/>
      <dgm:spPr/>
      <dgm:t>
        <a:bodyPr/>
        <a:lstStyle/>
        <a:p>
          <a:endParaRPr lang="nb-NO"/>
        </a:p>
      </dgm:t>
    </dgm:pt>
    <dgm:pt modelId="{B7AAC262-44C0-4540-9D21-E2C34A3BB5DB}" type="sibTrans" cxnId="{7FB8091D-F45D-4164-AEE8-E9B215F380D6}">
      <dgm:prSet/>
      <dgm:spPr/>
      <dgm:t>
        <a:bodyPr/>
        <a:lstStyle/>
        <a:p>
          <a:endParaRPr lang="nb-NO"/>
        </a:p>
      </dgm:t>
    </dgm:pt>
    <dgm:pt modelId="{3C78C8FF-DAF0-44E8-B1B0-A1FC0E5749EA}">
      <dgm:prSet phldrT="[Tekst]" custT="1"/>
      <dgm:spPr/>
      <dgm:t>
        <a:bodyPr/>
        <a:lstStyle/>
        <a:p>
          <a:r>
            <a:rPr lang="nb-NO" sz="1400" b="0"/>
            <a:t>Sprengning</a:t>
          </a:r>
        </a:p>
      </dgm:t>
    </dgm:pt>
    <dgm:pt modelId="{27A6A232-747F-43BB-B0BF-10A021B344BC}" type="parTrans" cxnId="{4875B384-FA4F-453B-BBDB-2D0E9D9DD408}">
      <dgm:prSet/>
      <dgm:spPr/>
      <dgm:t>
        <a:bodyPr/>
        <a:lstStyle/>
        <a:p>
          <a:endParaRPr lang="nb-NO"/>
        </a:p>
      </dgm:t>
    </dgm:pt>
    <dgm:pt modelId="{88A5D0C1-534E-48C8-AE58-E0DC80CCB413}" type="sibTrans" cxnId="{4875B384-FA4F-453B-BBDB-2D0E9D9DD408}">
      <dgm:prSet/>
      <dgm:spPr/>
      <dgm:t>
        <a:bodyPr/>
        <a:lstStyle/>
        <a:p>
          <a:endParaRPr lang="nb-NO"/>
        </a:p>
      </dgm:t>
    </dgm:pt>
    <dgm:pt modelId="{8CCD54AC-3730-412B-9E41-89948BEA0A43}">
      <dgm:prSet phldrT="[Tekst]" custT="1"/>
      <dgm:spPr/>
      <dgm:t>
        <a:bodyPr/>
        <a:lstStyle/>
        <a:p>
          <a:r>
            <a:rPr lang="nb-NO" sz="1400" b="0"/>
            <a:t>Utlasting</a:t>
          </a:r>
        </a:p>
      </dgm:t>
    </dgm:pt>
    <dgm:pt modelId="{400884D9-08C4-462F-B790-27964BE05E16}" type="parTrans" cxnId="{6F26368B-88E3-43EA-9F74-715F8C8EE223}">
      <dgm:prSet/>
      <dgm:spPr/>
      <dgm:t>
        <a:bodyPr/>
        <a:lstStyle/>
        <a:p>
          <a:endParaRPr lang="nb-NO"/>
        </a:p>
      </dgm:t>
    </dgm:pt>
    <dgm:pt modelId="{F23E43EB-D9CA-4E09-8173-903FAFEB939A}" type="sibTrans" cxnId="{6F26368B-88E3-43EA-9F74-715F8C8EE223}">
      <dgm:prSet/>
      <dgm:spPr/>
      <dgm:t>
        <a:bodyPr/>
        <a:lstStyle/>
        <a:p>
          <a:endParaRPr lang="nb-NO"/>
        </a:p>
      </dgm:t>
    </dgm:pt>
    <dgm:pt modelId="{6D658EBD-0FED-405A-B4E8-06B4F5EE9696}">
      <dgm:prSet phldrT="[Tekst]" custT="1"/>
      <dgm:spPr/>
      <dgm:t>
        <a:bodyPr/>
        <a:lstStyle/>
        <a:p>
          <a:r>
            <a:rPr lang="nb-NO" sz="1400" b="1"/>
            <a:t>Rensk</a:t>
          </a:r>
        </a:p>
      </dgm:t>
    </dgm:pt>
    <dgm:pt modelId="{29161124-ECCB-40F7-B9A5-E5FA9E4F95CB}" type="parTrans" cxnId="{AAA5D765-3C5B-4696-86DC-9CFC6CDEC338}">
      <dgm:prSet/>
      <dgm:spPr/>
      <dgm:t>
        <a:bodyPr/>
        <a:lstStyle/>
        <a:p>
          <a:endParaRPr lang="nb-NO"/>
        </a:p>
      </dgm:t>
    </dgm:pt>
    <dgm:pt modelId="{4491D194-7F17-47EE-B4E8-CA4F2C19E149}" type="sibTrans" cxnId="{AAA5D765-3C5B-4696-86DC-9CFC6CDEC338}">
      <dgm:prSet/>
      <dgm:spPr/>
      <dgm:t>
        <a:bodyPr/>
        <a:lstStyle/>
        <a:p>
          <a:endParaRPr lang="nb-NO"/>
        </a:p>
      </dgm:t>
    </dgm:pt>
    <dgm:pt modelId="{C64FCBB7-6B95-45F1-9EC7-76748C71EB4A}">
      <dgm:prSet custT="1"/>
      <dgm:spPr/>
      <dgm:t>
        <a:bodyPr/>
        <a:lstStyle/>
        <a:p>
          <a:r>
            <a:rPr lang="nb-NO" sz="1400"/>
            <a:t>Sikring</a:t>
          </a:r>
          <a:endParaRPr lang="nb-NO" sz="1200"/>
        </a:p>
      </dgm:t>
    </dgm:pt>
    <dgm:pt modelId="{86D8E60E-FE53-4FAD-8A01-5A540173478E}" type="parTrans" cxnId="{5E9AF043-B7B7-40EE-8DF2-60D3EC926C71}">
      <dgm:prSet/>
      <dgm:spPr/>
      <dgm:t>
        <a:bodyPr/>
        <a:lstStyle/>
        <a:p>
          <a:endParaRPr lang="nb-NO"/>
        </a:p>
      </dgm:t>
    </dgm:pt>
    <dgm:pt modelId="{7BECEB12-F2EF-4745-8E5C-A5D6CB81E602}" type="sibTrans" cxnId="{5E9AF043-B7B7-40EE-8DF2-60D3EC926C71}">
      <dgm:prSet/>
      <dgm:spPr/>
      <dgm:t>
        <a:bodyPr/>
        <a:lstStyle/>
        <a:p>
          <a:endParaRPr lang="nb-NO"/>
        </a:p>
      </dgm:t>
    </dgm:pt>
    <dgm:pt modelId="{D344B8FE-8E5C-433E-9907-468CA91B36AD}" type="pres">
      <dgm:prSet presAssocID="{03D8AC1C-A4C6-48DE-82EA-3DE55570E43B}" presName="cycle" presStyleCnt="0">
        <dgm:presLayoutVars>
          <dgm:dir/>
          <dgm:resizeHandles val="exact"/>
        </dgm:presLayoutVars>
      </dgm:prSet>
      <dgm:spPr/>
    </dgm:pt>
    <dgm:pt modelId="{6F788269-2952-463B-8CF1-1D514D90C713}" type="pres">
      <dgm:prSet presAssocID="{0CC83E2F-02F2-4715-AC0B-DD9F4420C3E9}" presName="dummy" presStyleCnt="0"/>
      <dgm:spPr/>
    </dgm:pt>
    <dgm:pt modelId="{8E127DB2-C886-4703-B0EF-0DA009AAFB6B}" type="pres">
      <dgm:prSet presAssocID="{0CC83E2F-02F2-4715-AC0B-DD9F4420C3E9}" presName="node" presStyleLbl="revTx" presStyleIdx="0" presStyleCnt="6" custScaleX="115541">
        <dgm:presLayoutVars>
          <dgm:bulletEnabled val="1"/>
        </dgm:presLayoutVars>
      </dgm:prSet>
      <dgm:spPr/>
    </dgm:pt>
    <dgm:pt modelId="{87182CD2-A5B8-499A-9AE9-A81418F6CCDF}" type="pres">
      <dgm:prSet presAssocID="{286939D8-43F1-4AFC-BAE4-AA6DBC5634F8}" presName="sibTrans" presStyleLbl="node1" presStyleIdx="0" presStyleCnt="6"/>
      <dgm:spPr/>
    </dgm:pt>
    <dgm:pt modelId="{8DBFC123-A2A2-4DA6-ABEB-1D89E31FD9DE}" type="pres">
      <dgm:prSet presAssocID="{9DEF67E3-8720-4BA6-A9C8-D1D2AED28D77}" presName="dummy" presStyleCnt="0"/>
      <dgm:spPr/>
    </dgm:pt>
    <dgm:pt modelId="{DE3B6558-86C9-40AD-9F28-13F7761D425E}" type="pres">
      <dgm:prSet presAssocID="{9DEF67E3-8720-4BA6-A9C8-D1D2AED28D77}" presName="node" presStyleLbl="revTx" presStyleIdx="1" presStyleCnt="6">
        <dgm:presLayoutVars>
          <dgm:bulletEnabled val="1"/>
        </dgm:presLayoutVars>
      </dgm:prSet>
      <dgm:spPr/>
    </dgm:pt>
    <dgm:pt modelId="{C11BE200-4671-49B1-852D-C422735F8248}" type="pres">
      <dgm:prSet presAssocID="{B7AAC262-44C0-4540-9D21-E2C34A3BB5DB}" presName="sibTrans" presStyleLbl="node1" presStyleIdx="1" presStyleCnt="6"/>
      <dgm:spPr/>
    </dgm:pt>
    <dgm:pt modelId="{4A43E0D4-1F05-470E-B0BC-681B2A8BCD1F}" type="pres">
      <dgm:prSet presAssocID="{3C78C8FF-DAF0-44E8-B1B0-A1FC0E5749EA}" presName="dummy" presStyleCnt="0"/>
      <dgm:spPr/>
    </dgm:pt>
    <dgm:pt modelId="{5717EB97-B21E-48A1-8C42-949685377CFD}" type="pres">
      <dgm:prSet presAssocID="{3C78C8FF-DAF0-44E8-B1B0-A1FC0E5749EA}" presName="node" presStyleLbl="revTx" presStyleIdx="2" presStyleCnt="6" custScaleX="124072" custRadScaleRad="102216" custRadScaleInc="-10431">
        <dgm:presLayoutVars>
          <dgm:bulletEnabled val="1"/>
        </dgm:presLayoutVars>
      </dgm:prSet>
      <dgm:spPr/>
    </dgm:pt>
    <dgm:pt modelId="{1464658C-B7D7-41AE-8AE5-7709719A23D1}" type="pres">
      <dgm:prSet presAssocID="{88A5D0C1-534E-48C8-AE58-E0DC80CCB413}" presName="sibTrans" presStyleLbl="node1" presStyleIdx="2" presStyleCnt="6"/>
      <dgm:spPr/>
    </dgm:pt>
    <dgm:pt modelId="{CC7367D5-03DD-4718-8424-972387AB5B5B}" type="pres">
      <dgm:prSet presAssocID="{8CCD54AC-3730-412B-9E41-89948BEA0A43}" presName="dummy" presStyleCnt="0"/>
      <dgm:spPr/>
    </dgm:pt>
    <dgm:pt modelId="{C1D7B11C-D16E-4A4B-BACF-BCA8C4A9A32E}" type="pres">
      <dgm:prSet presAssocID="{8CCD54AC-3730-412B-9E41-89948BEA0A43}" presName="node" presStyleLbl="revTx" presStyleIdx="3" presStyleCnt="6">
        <dgm:presLayoutVars>
          <dgm:bulletEnabled val="1"/>
        </dgm:presLayoutVars>
      </dgm:prSet>
      <dgm:spPr/>
    </dgm:pt>
    <dgm:pt modelId="{F931B9C0-0275-405E-8D7E-7710D98AB05E}" type="pres">
      <dgm:prSet presAssocID="{F23E43EB-D9CA-4E09-8173-903FAFEB939A}" presName="sibTrans" presStyleLbl="node1" presStyleIdx="3" presStyleCnt="6"/>
      <dgm:spPr/>
    </dgm:pt>
    <dgm:pt modelId="{16CC9CA4-DE79-4958-9CAA-63C73A7F753C}" type="pres">
      <dgm:prSet presAssocID="{6D658EBD-0FED-405A-B4E8-06B4F5EE9696}" presName="dummy" presStyleCnt="0"/>
      <dgm:spPr/>
    </dgm:pt>
    <dgm:pt modelId="{4C590956-C874-451E-B616-D2828332B539}" type="pres">
      <dgm:prSet presAssocID="{6D658EBD-0FED-405A-B4E8-06B4F5EE9696}" presName="node" presStyleLbl="revTx" presStyleIdx="4" presStyleCnt="6">
        <dgm:presLayoutVars>
          <dgm:bulletEnabled val="1"/>
        </dgm:presLayoutVars>
      </dgm:prSet>
      <dgm:spPr/>
    </dgm:pt>
    <dgm:pt modelId="{F752CB05-902C-493A-A44E-994C00ABEA3E}" type="pres">
      <dgm:prSet presAssocID="{4491D194-7F17-47EE-B4E8-CA4F2C19E149}" presName="sibTrans" presStyleLbl="node1" presStyleIdx="4" presStyleCnt="6"/>
      <dgm:spPr/>
    </dgm:pt>
    <dgm:pt modelId="{4200B73D-D265-4298-BD70-A0BE56258535}" type="pres">
      <dgm:prSet presAssocID="{C64FCBB7-6B95-45F1-9EC7-76748C71EB4A}" presName="dummy" presStyleCnt="0"/>
      <dgm:spPr/>
    </dgm:pt>
    <dgm:pt modelId="{A9668764-945C-4CC8-828E-3AAB7A78A689}" type="pres">
      <dgm:prSet presAssocID="{C64FCBB7-6B95-45F1-9EC7-76748C71EB4A}" presName="node" presStyleLbl="revTx" presStyleIdx="5" presStyleCnt="6">
        <dgm:presLayoutVars>
          <dgm:bulletEnabled val="1"/>
        </dgm:presLayoutVars>
      </dgm:prSet>
      <dgm:spPr/>
    </dgm:pt>
    <dgm:pt modelId="{8BC2E5FE-1D2E-47B7-8326-B2BB60225462}" type="pres">
      <dgm:prSet presAssocID="{7BECEB12-F2EF-4745-8E5C-A5D6CB81E602}" presName="sibTrans" presStyleLbl="node1" presStyleIdx="5" presStyleCnt="6"/>
      <dgm:spPr/>
    </dgm:pt>
  </dgm:ptLst>
  <dgm:cxnLst>
    <dgm:cxn modelId="{FD525603-095F-4865-9F0D-689DDC03D3E7}" type="presOf" srcId="{03D8AC1C-A4C6-48DE-82EA-3DE55570E43B}" destId="{D344B8FE-8E5C-433E-9907-468CA91B36AD}" srcOrd="0" destOrd="0" presId="urn:microsoft.com/office/officeart/2005/8/layout/cycle1"/>
    <dgm:cxn modelId="{7FB8091D-F45D-4164-AEE8-E9B215F380D6}" srcId="{03D8AC1C-A4C6-48DE-82EA-3DE55570E43B}" destId="{9DEF67E3-8720-4BA6-A9C8-D1D2AED28D77}" srcOrd="1" destOrd="0" parTransId="{7AB7AD9E-9555-40C9-88C4-9527960C6169}" sibTransId="{B7AAC262-44C0-4540-9D21-E2C34A3BB5DB}"/>
    <dgm:cxn modelId="{5D93DA1F-F4DA-4407-B1EE-A09EA3D736C1}" type="presOf" srcId="{9DEF67E3-8720-4BA6-A9C8-D1D2AED28D77}" destId="{DE3B6558-86C9-40AD-9F28-13F7761D425E}" srcOrd="0" destOrd="0" presId="urn:microsoft.com/office/officeart/2005/8/layout/cycle1"/>
    <dgm:cxn modelId="{E1030E27-1D09-40D3-BD76-321FE073A643}" type="presOf" srcId="{0CC83E2F-02F2-4715-AC0B-DD9F4420C3E9}" destId="{8E127DB2-C886-4703-B0EF-0DA009AAFB6B}" srcOrd="0" destOrd="0" presId="urn:microsoft.com/office/officeart/2005/8/layout/cycle1"/>
    <dgm:cxn modelId="{B3913931-9B4A-490A-8496-8A322FBB3EE7}" type="presOf" srcId="{7BECEB12-F2EF-4745-8E5C-A5D6CB81E602}" destId="{8BC2E5FE-1D2E-47B7-8326-B2BB60225462}" srcOrd="0" destOrd="0" presId="urn:microsoft.com/office/officeart/2005/8/layout/cycle1"/>
    <dgm:cxn modelId="{72C5EE3F-4341-4CF9-AFD5-BE2F4FAD712C}" type="presOf" srcId="{6D658EBD-0FED-405A-B4E8-06B4F5EE9696}" destId="{4C590956-C874-451E-B616-D2828332B539}" srcOrd="0" destOrd="0" presId="urn:microsoft.com/office/officeart/2005/8/layout/cycle1"/>
    <dgm:cxn modelId="{02A8DB5B-BB80-483D-9CB0-0ED60D902187}" type="presOf" srcId="{F23E43EB-D9CA-4E09-8173-903FAFEB939A}" destId="{F931B9C0-0275-405E-8D7E-7710D98AB05E}" srcOrd="0" destOrd="0" presId="urn:microsoft.com/office/officeart/2005/8/layout/cycle1"/>
    <dgm:cxn modelId="{88FB335F-B53C-479A-B448-11E7D4DCC86C}" srcId="{03D8AC1C-A4C6-48DE-82EA-3DE55570E43B}" destId="{0CC83E2F-02F2-4715-AC0B-DD9F4420C3E9}" srcOrd="0" destOrd="0" parTransId="{D221F5EF-1B64-4996-A07B-A2D3D32B70C4}" sibTransId="{286939D8-43F1-4AFC-BAE4-AA6DBC5634F8}"/>
    <dgm:cxn modelId="{2E616143-AC6C-4D39-9E9F-37E87306D6A3}" type="presOf" srcId="{286939D8-43F1-4AFC-BAE4-AA6DBC5634F8}" destId="{87182CD2-A5B8-499A-9AE9-A81418F6CCDF}" srcOrd="0" destOrd="0" presId="urn:microsoft.com/office/officeart/2005/8/layout/cycle1"/>
    <dgm:cxn modelId="{5E9AF043-B7B7-40EE-8DF2-60D3EC926C71}" srcId="{03D8AC1C-A4C6-48DE-82EA-3DE55570E43B}" destId="{C64FCBB7-6B95-45F1-9EC7-76748C71EB4A}" srcOrd="5" destOrd="0" parTransId="{86D8E60E-FE53-4FAD-8A01-5A540173478E}" sibTransId="{7BECEB12-F2EF-4745-8E5C-A5D6CB81E602}"/>
    <dgm:cxn modelId="{AAA5D765-3C5B-4696-86DC-9CFC6CDEC338}" srcId="{03D8AC1C-A4C6-48DE-82EA-3DE55570E43B}" destId="{6D658EBD-0FED-405A-B4E8-06B4F5EE9696}" srcOrd="4" destOrd="0" parTransId="{29161124-ECCB-40F7-B9A5-E5FA9E4F95CB}" sibTransId="{4491D194-7F17-47EE-B4E8-CA4F2C19E149}"/>
    <dgm:cxn modelId="{E6429C80-7419-4D7D-9F5F-459BA2BA36E6}" type="presOf" srcId="{88A5D0C1-534E-48C8-AE58-E0DC80CCB413}" destId="{1464658C-B7D7-41AE-8AE5-7709719A23D1}" srcOrd="0" destOrd="0" presId="urn:microsoft.com/office/officeart/2005/8/layout/cycle1"/>
    <dgm:cxn modelId="{4875B384-FA4F-453B-BBDB-2D0E9D9DD408}" srcId="{03D8AC1C-A4C6-48DE-82EA-3DE55570E43B}" destId="{3C78C8FF-DAF0-44E8-B1B0-A1FC0E5749EA}" srcOrd="2" destOrd="0" parTransId="{27A6A232-747F-43BB-B0BF-10A021B344BC}" sibTransId="{88A5D0C1-534E-48C8-AE58-E0DC80CCB413}"/>
    <dgm:cxn modelId="{6F26368B-88E3-43EA-9F74-715F8C8EE223}" srcId="{03D8AC1C-A4C6-48DE-82EA-3DE55570E43B}" destId="{8CCD54AC-3730-412B-9E41-89948BEA0A43}" srcOrd="3" destOrd="0" parTransId="{400884D9-08C4-462F-B790-27964BE05E16}" sibTransId="{F23E43EB-D9CA-4E09-8173-903FAFEB939A}"/>
    <dgm:cxn modelId="{41AB84A7-8390-412A-8D69-B8ACBEB7ED3E}" type="presOf" srcId="{C64FCBB7-6B95-45F1-9EC7-76748C71EB4A}" destId="{A9668764-945C-4CC8-828E-3AAB7A78A689}" srcOrd="0" destOrd="0" presId="urn:microsoft.com/office/officeart/2005/8/layout/cycle1"/>
    <dgm:cxn modelId="{163758D3-9634-46E3-9899-F264059864B9}" type="presOf" srcId="{3C78C8FF-DAF0-44E8-B1B0-A1FC0E5749EA}" destId="{5717EB97-B21E-48A1-8C42-949685377CFD}" srcOrd="0" destOrd="0" presId="urn:microsoft.com/office/officeart/2005/8/layout/cycle1"/>
    <dgm:cxn modelId="{8FA7E6D3-C0F7-4323-8042-F5DD155CC74E}" type="presOf" srcId="{B7AAC262-44C0-4540-9D21-E2C34A3BB5DB}" destId="{C11BE200-4671-49B1-852D-C422735F8248}" srcOrd="0" destOrd="0" presId="urn:microsoft.com/office/officeart/2005/8/layout/cycle1"/>
    <dgm:cxn modelId="{7744AEDC-D1F9-4E6C-9CB4-EF5A0C63BB3E}" type="presOf" srcId="{8CCD54AC-3730-412B-9E41-89948BEA0A43}" destId="{C1D7B11C-D16E-4A4B-BACF-BCA8C4A9A32E}" srcOrd="0" destOrd="0" presId="urn:microsoft.com/office/officeart/2005/8/layout/cycle1"/>
    <dgm:cxn modelId="{B1DDB6DD-574F-462E-BA71-6EFC134DC352}" type="presOf" srcId="{4491D194-7F17-47EE-B4E8-CA4F2C19E149}" destId="{F752CB05-902C-493A-A44E-994C00ABEA3E}" srcOrd="0" destOrd="0" presId="urn:microsoft.com/office/officeart/2005/8/layout/cycle1"/>
    <dgm:cxn modelId="{8E3328F5-AF08-4F4F-B18C-4FB3FB682C8E}" type="presParOf" srcId="{D344B8FE-8E5C-433E-9907-468CA91B36AD}" destId="{6F788269-2952-463B-8CF1-1D514D90C713}" srcOrd="0" destOrd="0" presId="urn:microsoft.com/office/officeart/2005/8/layout/cycle1"/>
    <dgm:cxn modelId="{18234BC5-5E21-4F00-A1BB-3A7683E0E3E6}" type="presParOf" srcId="{D344B8FE-8E5C-433E-9907-468CA91B36AD}" destId="{8E127DB2-C886-4703-B0EF-0DA009AAFB6B}" srcOrd="1" destOrd="0" presId="urn:microsoft.com/office/officeart/2005/8/layout/cycle1"/>
    <dgm:cxn modelId="{CDAA7FF5-910E-4CF2-AFE9-7C024FFDAFCD}" type="presParOf" srcId="{D344B8FE-8E5C-433E-9907-468CA91B36AD}" destId="{87182CD2-A5B8-499A-9AE9-A81418F6CCDF}" srcOrd="2" destOrd="0" presId="urn:microsoft.com/office/officeart/2005/8/layout/cycle1"/>
    <dgm:cxn modelId="{60360C12-B4E9-49EF-8E2A-80EC4E5D429D}" type="presParOf" srcId="{D344B8FE-8E5C-433E-9907-468CA91B36AD}" destId="{8DBFC123-A2A2-4DA6-ABEB-1D89E31FD9DE}" srcOrd="3" destOrd="0" presId="urn:microsoft.com/office/officeart/2005/8/layout/cycle1"/>
    <dgm:cxn modelId="{CA254B43-B986-4FE6-929B-4DAB1A34888A}" type="presParOf" srcId="{D344B8FE-8E5C-433E-9907-468CA91B36AD}" destId="{DE3B6558-86C9-40AD-9F28-13F7761D425E}" srcOrd="4" destOrd="0" presId="urn:microsoft.com/office/officeart/2005/8/layout/cycle1"/>
    <dgm:cxn modelId="{DCF33E54-C2CA-4028-927A-4A2183F820C9}" type="presParOf" srcId="{D344B8FE-8E5C-433E-9907-468CA91B36AD}" destId="{C11BE200-4671-49B1-852D-C422735F8248}" srcOrd="5" destOrd="0" presId="urn:microsoft.com/office/officeart/2005/8/layout/cycle1"/>
    <dgm:cxn modelId="{EA9D62D8-C4E0-480D-9910-D1F15F1AD26F}" type="presParOf" srcId="{D344B8FE-8E5C-433E-9907-468CA91B36AD}" destId="{4A43E0D4-1F05-470E-B0BC-681B2A8BCD1F}" srcOrd="6" destOrd="0" presId="urn:microsoft.com/office/officeart/2005/8/layout/cycle1"/>
    <dgm:cxn modelId="{E3FB2188-DC9D-4339-BF33-C698B630739B}" type="presParOf" srcId="{D344B8FE-8E5C-433E-9907-468CA91B36AD}" destId="{5717EB97-B21E-48A1-8C42-949685377CFD}" srcOrd="7" destOrd="0" presId="urn:microsoft.com/office/officeart/2005/8/layout/cycle1"/>
    <dgm:cxn modelId="{089EBEF9-F51B-4928-9311-6D178E108052}" type="presParOf" srcId="{D344B8FE-8E5C-433E-9907-468CA91B36AD}" destId="{1464658C-B7D7-41AE-8AE5-7709719A23D1}" srcOrd="8" destOrd="0" presId="urn:microsoft.com/office/officeart/2005/8/layout/cycle1"/>
    <dgm:cxn modelId="{09E5C77D-3086-42EE-B6B8-D07C631EE874}" type="presParOf" srcId="{D344B8FE-8E5C-433E-9907-468CA91B36AD}" destId="{CC7367D5-03DD-4718-8424-972387AB5B5B}" srcOrd="9" destOrd="0" presId="urn:microsoft.com/office/officeart/2005/8/layout/cycle1"/>
    <dgm:cxn modelId="{5BC4ADA9-43BA-4468-A2C6-13B77552D41D}" type="presParOf" srcId="{D344B8FE-8E5C-433E-9907-468CA91B36AD}" destId="{C1D7B11C-D16E-4A4B-BACF-BCA8C4A9A32E}" srcOrd="10" destOrd="0" presId="urn:microsoft.com/office/officeart/2005/8/layout/cycle1"/>
    <dgm:cxn modelId="{A97F32D2-4308-4929-A55B-91D02C23496B}" type="presParOf" srcId="{D344B8FE-8E5C-433E-9907-468CA91B36AD}" destId="{F931B9C0-0275-405E-8D7E-7710D98AB05E}" srcOrd="11" destOrd="0" presId="urn:microsoft.com/office/officeart/2005/8/layout/cycle1"/>
    <dgm:cxn modelId="{4C16439C-7ABF-4505-B77F-996EDF0448B0}" type="presParOf" srcId="{D344B8FE-8E5C-433E-9907-468CA91B36AD}" destId="{16CC9CA4-DE79-4958-9CAA-63C73A7F753C}" srcOrd="12" destOrd="0" presId="urn:microsoft.com/office/officeart/2005/8/layout/cycle1"/>
    <dgm:cxn modelId="{6C9FAF31-F525-4934-BEB8-9C4BE70462A0}" type="presParOf" srcId="{D344B8FE-8E5C-433E-9907-468CA91B36AD}" destId="{4C590956-C874-451E-B616-D2828332B539}" srcOrd="13" destOrd="0" presId="urn:microsoft.com/office/officeart/2005/8/layout/cycle1"/>
    <dgm:cxn modelId="{1B9485F9-1C87-41D9-9F17-48180060617E}" type="presParOf" srcId="{D344B8FE-8E5C-433E-9907-468CA91B36AD}" destId="{F752CB05-902C-493A-A44E-994C00ABEA3E}" srcOrd="14" destOrd="0" presId="urn:microsoft.com/office/officeart/2005/8/layout/cycle1"/>
    <dgm:cxn modelId="{0981C5A1-5016-4C1F-96CC-19D1AD88D2F4}" type="presParOf" srcId="{D344B8FE-8E5C-433E-9907-468CA91B36AD}" destId="{4200B73D-D265-4298-BD70-A0BE56258535}" srcOrd="15" destOrd="0" presId="urn:microsoft.com/office/officeart/2005/8/layout/cycle1"/>
    <dgm:cxn modelId="{8180187B-5BFD-4ADB-9534-646B31938A7F}" type="presParOf" srcId="{D344B8FE-8E5C-433E-9907-468CA91B36AD}" destId="{A9668764-945C-4CC8-828E-3AAB7A78A689}" srcOrd="16" destOrd="0" presId="urn:microsoft.com/office/officeart/2005/8/layout/cycle1"/>
    <dgm:cxn modelId="{6379CCC4-F448-4BF8-B5A2-60FE64B4105B}" type="presParOf" srcId="{D344B8FE-8E5C-433E-9907-468CA91B36AD}" destId="{8BC2E5FE-1D2E-47B7-8326-B2BB60225462}" srcOrd="17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03D8AC1C-A4C6-48DE-82EA-3DE55570E43B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0CC83E2F-02F2-4715-AC0B-DD9F4420C3E9}">
      <dgm:prSet phldrT="[Tekst]" custT="1"/>
      <dgm:spPr/>
      <dgm:t>
        <a:bodyPr/>
        <a:lstStyle/>
        <a:p>
          <a:r>
            <a:rPr lang="nb-NO" sz="1400" b="0"/>
            <a:t>Injeksjon</a:t>
          </a:r>
          <a:r>
            <a:rPr lang="nb-NO" sz="1200" b="0"/>
            <a:t> </a:t>
          </a:r>
          <a:r>
            <a:rPr lang="nb-NO" sz="1400" b="0"/>
            <a:t>ved behov</a:t>
          </a:r>
          <a:endParaRPr lang="nb-NO" sz="1200" b="0"/>
        </a:p>
      </dgm:t>
    </dgm:pt>
    <dgm:pt modelId="{D221F5EF-1B64-4996-A07B-A2D3D32B70C4}" type="parTrans" cxnId="{88FB335F-B53C-479A-B448-11E7D4DCC86C}">
      <dgm:prSet/>
      <dgm:spPr/>
      <dgm:t>
        <a:bodyPr/>
        <a:lstStyle/>
        <a:p>
          <a:endParaRPr lang="nb-NO"/>
        </a:p>
      </dgm:t>
    </dgm:pt>
    <dgm:pt modelId="{286939D8-43F1-4AFC-BAE4-AA6DBC5634F8}" type="sibTrans" cxnId="{88FB335F-B53C-479A-B448-11E7D4DCC86C}">
      <dgm:prSet/>
      <dgm:spPr/>
      <dgm:t>
        <a:bodyPr/>
        <a:lstStyle/>
        <a:p>
          <a:endParaRPr lang="nb-NO"/>
        </a:p>
      </dgm:t>
    </dgm:pt>
    <dgm:pt modelId="{9DEF67E3-8720-4BA6-A9C8-D1D2AED28D77}">
      <dgm:prSet phldrT="[Tekst]" custT="1"/>
      <dgm:spPr/>
      <dgm:t>
        <a:bodyPr/>
        <a:lstStyle/>
        <a:p>
          <a:r>
            <a:rPr lang="nb-NO" sz="1400"/>
            <a:t>Boring og lading</a:t>
          </a:r>
        </a:p>
      </dgm:t>
    </dgm:pt>
    <dgm:pt modelId="{7AB7AD9E-9555-40C9-88C4-9527960C6169}" type="parTrans" cxnId="{7FB8091D-F45D-4164-AEE8-E9B215F380D6}">
      <dgm:prSet/>
      <dgm:spPr/>
      <dgm:t>
        <a:bodyPr/>
        <a:lstStyle/>
        <a:p>
          <a:endParaRPr lang="nb-NO"/>
        </a:p>
      </dgm:t>
    </dgm:pt>
    <dgm:pt modelId="{B7AAC262-44C0-4540-9D21-E2C34A3BB5DB}" type="sibTrans" cxnId="{7FB8091D-F45D-4164-AEE8-E9B215F380D6}">
      <dgm:prSet/>
      <dgm:spPr/>
      <dgm:t>
        <a:bodyPr/>
        <a:lstStyle/>
        <a:p>
          <a:endParaRPr lang="nb-NO"/>
        </a:p>
      </dgm:t>
    </dgm:pt>
    <dgm:pt modelId="{3C78C8FF-DAF0-44E8-B1B0-A1FC0E5749EA}">
      <dgm:prSet phldrT="[Tekst]" custT="1"/>
      <dgm:spPr/>
      <dgm:t>
        <a:bodyPr/>
        <a:lstStyle/>
        <a:p>
          <a:r>
            <a:rPr lang="nb-NO" sz="1400" b="0"/>
            <a:t>Sprengning</a:t>
          </a:r>
        </a:p>
      </dgm:t>
    </dgm:pt>
    <dgm:pt modelId="{27A6A232-747F-43BB-B0BF-10A021B344BC}" type="parTrans" cxnId="{4875B384-FA4F-453B-BBDB-2D0E9D9DD408}">
      <dgm:prSet/>
      <dgm:spPr/>
      <dgm:t>
        <a:bodyPr/>
        <a:lstStyle/>
        <a:p>
          <a:endParaRPr lang="nb-NO"/>
        </a:p>
      </dgm:t>
    </dgm:pt>
    <dgm:pt modelId="{88A5D0C1-534E-48C8-AE58-E0DC80CCB413}" type="sibTrans" cxnId="{4875B384-FA4F-453B-BBDB-2D0E9D9DD408}">
      <dgm:prSet/>
      <dgm:spPr/>
      <dgm:t>
        <a:bodyPr/>
        <a:lstStyle/>
        <a:p>
          <a:endParaRPr lang="nb-NO"/>
        </a:p>
      </dgm:t>
    </dgm:pt>
    <dgm:pt modelId="{8CCD54AC-3730-412B-9E41-89948BEA0A43}">
      <dgm:prSet phldrT="[Tekst]" custT="1"/>
      <dgm:spPr/>
      <dgm:t>
        <a:bodyPr/>
        <a:lstStyle/>
        <a:p>
          <a:r>
            <a:rPr lang="nb-NO" sz="1400" b="0"/>
            <a:t>Utlasting</a:t>
          </a:r>
        </a:p>
      </dgm:t>
    </dgm:pt>
    <dgm:pt modelId="{400884D9-08C4-462F-B790-27964BE05E16}" type="parTrans" cxnId="{6F26368B-88E3-43EA-9F74-715F8C8EE223}">
      <dgm:prSet/>
      <dgm:spPr/>
      <dgm:t>
        <a:bodyPr/>
        <a:lstStyle/>
        <a:p>
          <a:endParaRPr lang="nb-NO"/>
        </a:p>
      </dgm:t>
    </dgm:pt>
    <dgm:pt modelId="{F23E43EB-D9CA-4E09-8173-903FAFEB939A}" type="sibTrans" cxnId="{6F26368B-88E3-43EA-9F74-715F8C8EE223}">
      <dgm:prSet/>
      <dgm:spPr/>
      <dgm:t>
        <a:bodyPr/>
        <a:lstStyle/>
        <a:p>
          <a:endParaRPr lang="nb-NO"/>
        </a:p>
      </dgm:t>
    </dgm:pt>
    <dgm:pt modelId="{6D658EBD-0FED-405A-B4E8-06B4F5EE9696}">
      <dgm:prSet phldrT="[Tekst]" custT="1"/>
      <dgm:spPr/>
      <dgm:t>
        <a:bodyPr/>
        <a:lstStyle/>
        <a:p>
          <a:r>
            <a:rPr lang="nb-NO" sz="1400" b="0"/>
            <a:t>Rensk</a:t>
          </a:r>
        </a:p>
      </dgm:t>
    </dgm:pt>
    <dgm:pt modelId="{29161124-ECCB-40F7-B9A5-E5FA9E4F95CB}" type="parTrans" cxnId="{AAA5D765-3C5B-4696-86DC-9CFC6CDEC338}">
      <dgm:prSet/>
      <dgm:spPr/>
      <dgm:t>
        <a:bodyPr/>
        <a:lstStyle/>
        <a:p>
          <a:endParaRPr lang="nb-NO"/>
        </a:p>
      </dgm:t>
    </dgm:pt>
    <dgm:pt modelId="{4491D194-7F17-47EE-B4E8-CA4F2C19E149}" type="sibTrans" cxnId="{AAA5D765-3C5B-4696-86DC-9CFC6CDEC338}">
      <dgm:prSet/>
      <dgm:spPr/>
      <dgm:t>
        <a:bodyPr/>
        <a:lstStyle/>
        <a:p>
          <a:endParaRPr lang="nb-NO"/>
        </a:p>
      </dgm:t>
    </dgm:pt>
    <dgm:pt modelId="{C64FCBB7-6B95-45F1-9EC7-76748C71EB4A}">
      <dgm:prSet custT="1"/>
      <dgm:spPr/>
      <dgm:t>
        <a:bodyPr/>
        <a:lstStyle/>
        <a:p>
          <a:r>
            <a:rPr lang="nb-NO" sz="1400" b="1"/>
            <a:t>Sikring</a:t>
          </a:r>
          <a:endParaRPr lang="nb-NO" sz="1200" b="1"/>
        </a:p>
      </dgm:t>
    </dgm:pt>
    <dgm:pt modelId="{86D8E60E-FE53-4FAD-8A01-5A540173478E}" type="parTrans" cxnId="{5E9AF043-B7B7-40EE-8DF2-60D3EC926C71}">
      <dgm:prSet/>
      <dgm:spPr/>
      <dgm:t>
        <a:bodyPr/>
        <a:lstStyle/>
        <a:p>
          <a:endParaRPr lang="nb-NO"/>
        </a:p>
      </dgm:t>
    </dgm:pt>
    <dgm:pt modelId="{7BECEB12-F2EF-4745-8E5C-A5D6CB81E602}" type="sibTrans" cxnId="{5E9AF043-B7B7-40EE-8DF2-60D3EC926C71}">
      <dgm:prSet/>
      <dgm:spPr/>
      <dgm:t>
        <a:bodyPr/>
        <a:lstStyle/>
        <a:p>
          <a:endParaRPr lang="nb-NO"/>
        </a:p>
      </dgm:t>
    </dgm:pt>
    <dgm:pt modelId="{D344B8FE-8E5C-433E-9907-468CA91B36AD}" type="pres">
      <dgm:prSet presAssocID="{03D8AC1C-A4C6-48DE-82EA-3DE55570E43B}" presName="cycle" presStyleCnt="0">
        <dgm:presLayoutVars>
          <dgm:dir/>
          <dgm:resizeHandles val="exact"/>
        </dgm:presLayoutVars>
      </dgm:prSet>
      <dgm:spPr/>
    </dgm:pt>
    <dgm:pt modelId="{6F788269-2952-463B-8CF1-1D514D90C713}" type="pres">
      <dgm:prSet presAssocID="{0CC83E2F-02F2-4715-AC0B-DD9F4420C3E9}" presName="dummy" presStyleCnt="0"/>
      <dgm:spPr/>
    </dgm:pt>
    <dgm:pt modelId="{8E127DB2-C886-4703-B0EF-0DA009AAFB6B}" type="pres">
      <dgm:prSet presAssocID="{0CC83E2F-02F2-4715-AC0B-DD9F4420C3E9}" presName="node" presStyleLbl="revTx" presStyleIdx="0" presStyleCnt="6" custScaleX="115541">
        <dgm:presLayoutVars>
          <dgm:bulletEnabled val="1"/>
        </dgm:presLayoutVars>
      </dgm:prSet>
      <dgm:spPr/>
    </dgm:pt>
    <dgm:pt modelId="{87182CD2-A5B8-499A-9AE9-A81418F6CCDF}" type="pres">
      <dgm:prSet presAssocID="{286939D8-43F1-4AFC-BAE4-AA6DBC5634F8}" presName="sibTrans" presStyleLbl="node1" presStyleIdx="0" presStyleCnt="6"/>
      <dgm:spPr/>
    </dgm:pt>
    <dgm:pt modelId="{8DBFC123-A2A2-4DA6-ABEB-1D89E31FD9DE}" type="pres">
      <dgm:prSet presAssocID="{9DEF67E3-8720-4BA6-A9C8-D1D2AED28D77}" presName="dummy" presStyleCnt="0"/>
      <dgm:spPr/>
    </dgm:pt>
    <dgm:pt modelId="{DE3B6558-86C9-40AD-9F28-13F7761D425E}" type="pres">
      <dgm:prSet presAssocID="{9DEF67E3-8720-4BA6-A9C8-D1D2AED28D77}" presName="node" presStyleLbl="revTx" presStyleIdx="1" presStyleCnt="6">
        <dgm:presLayoutVars>
          <dgm:bulletEnabled val="1"/>
        </dgm:presLayoutVars>
      </dgm:prSet>
      <dgm:spPr/>
    </dgm:pt>
    <dgm:pt modelId="{C11BE200-4671-49B1-852D-C422735F8248}" type="pres">
      <dgm:prSet presAssocID="{B7AAC262-44C0-4540-9D21-E2C34A3BB5DB}" presName="sibTrans" presStyleLbl="node1" presStyleIdx="1" presStyleCnt="6"/>
      <dgm:spPr/>
    </dgm:pt>
    <dgm:pt modelId="{4A43E0D4-1F05-470E-B0BC-681B2A8BCD1F}" type="pres">
      <dgm:prSet presAssocID="{3C78C8FF-DAF0-44E8-B1B0-A1FC0E5749EA}" presName="dummy" presStyleCnt="0"/>
      <dgm:spPr/>
    </dgm:pt>
    <dgm:pt modelId="{5717EB97-B21E-48A1-8C42-949685377CFD}" type="pres">
      <dgm:prSet presAssocID="{3C78C8FF-DAF0-44E8-B1B0-A1FC0E5749EA}" presName="node" presStyleLbl="revTx" presStyleIdx="2" presStyleCnt="6" custScaleX="124072" custRadScaleRad="102216" custRadScaleInc="-10431">
        <dgm:presLayoutVars>
          <dgm:bulletEnabled val="1"/>
        </dgm:presLayoutVars>
      </dgm:prSet>
      <dgm:spPr/>
    </dgm:pt>
    <dgm:pt modelId="{1464658C-B7D7-41AE-8AE5-7709719A23D1}" type="pres">
      <dgm:prSet presAssocID="{88A5D0C1-534E-48C8-AE58-E0DC80CCB413}" presName="sibTrans" presStyleLbl="node1" presStyleIdx="2" presStyleCnt="6"/>
      <dgm:spPr/>
    </dgm:pt>
    <dgm:pt modelId="{CC7367D5-03DD-4718-8424-972387AB5B5B}" type="pres">
      <dgm:prSet presAssocID="{8CCD54AC-3730-412B-9E41-89948BEA0A43}" presName="dummy" presStyleCnt="0"/>
      <dgm:spPr/>
    </dgm:pt>
    <dgm:pt modelId="{C1D7B11C-D16E-4A4B-BACF-BCA8C4A9A32E}" type="pres">
      <dgm:prSet presAssocID="{8CCD54AC-3730-412B-9E41-89948BEA0A43}" presName="node" presStyleLbl="revTx" presStyleIdx="3" presStyleCnt="6">
        <dgm:presLayoutVars>
          <dgm:bulletEnabled val="1"/>
        </dgm:presLayoutVars>
      </dgm:prSet>
      <dgm:spPr/>
    </dgm:pt>
    <dgm:pt modelId="{F931B9C0-0275-405E-8D7E-7710D98AB05E}" type="pres">
      <dgm:prSet presAssocID="{F23E43EB-D9CA-4E09-8173-903FAFEB939A}" presName="sibTrans" presStyleLbl="node1" presStyleIdx="3" presStyleCnt="6"/>
      <dgm:spPr/>
    </dgm:pt>
    <dgm:pt modelId="{16CC9CA4-DE79-4958-9CAA-63C73A7F753C}" type="pres">
      <dgm:prSet presAssocID="{6D658EBD-0FED-405A-B4E8-06B4F5EE9696}" presName="dummy" presStyleCnt="0"/>
      <dgm:spPr/>
    </dgm:pt>
    <dgm:pt modelId="{4C590956-C874-451E-B616-D2828332B539}" type="pres">
      <dgm:prSet presAssocID="{6D658EBD-0FED-405A-B4E8-06B4F5EE9696}" presName="node" presStyleLbl="revTx" presStyleIdx="4" presStyleCnt="6">
        <dgm:presLayoutVars>
          <dgm:bulletEnabled val="1"/>
        </dgm:presLayoutVars>
      </dgm:prSet>
      <dgm:spPr/>
    </dgm:pt>
    <dgm:pt modelId="{F752CB05-902C-493A-A44E-994C00ABEA3E}" type="pres">
      <dgm:prSet presAssocID="{4491D194-7F17-47EE-B4E8-CA4F2C19E149}" presName="sibTrans" presStyleLbl="node1" presStyleIdx="4" presStyleCnt="6"/>
      <dgm:spPr/>
    </dgm:pt>
    <dgm:pt modelId="{4200B73D-D265-4298-BD70-A0BE56258535}" type="pres">
      <dgm:prSet presAssocID="{C64FCBB7-6B95-45F1-9EC7-76748C71EB4A}" presName="dummy" presStyleCnt="0"/>
      <dgm:spPr/>
    </dgm:pt>
    <dgm:pt modelId="{A9668764-945C-4CC8-828E-3AAB7A78A689}" type="pres">
      <dgm:prSet presAssocID="{C64FCBB7-6B95-45F1-9EC7-76748C71EB4A}" presName="node" presStyleLbl="revTx" presStyleIdx="5" presStyleCnt="6">
        <dgm:presLayoutVars>
          <dgm:bulletEnabled val="1"/>
        </dgm:presLayoutVars>
      </dgm:prSet>
      <dgm:spPr/>
    </dgm:pt>
    <dgm:pt modelId="{8BC2E5FE-1D2E-47B7-8326-B2BB60225462}" type="pres">
      <dgm:prSet presAssocID="{7BECEB12-F2EF-4745-8E5C-A5D6CB81E602}" presName="sibTrans" presStyleLbl="node1" presStyleIdx="5" presStyleCnt="6"/>
      <dgm:spPr/>
    </dgm:pt>
  </dgm:ptLst>
  <dgm:cxnLst>
    <dgm:cxn modelId="{FD525603-095F-4865-9F0D-689DDC03D3E7}" type="presOf" srcId="{03D8AC1C-A4C6-48DE-82EA-3DE55570E43B}" destId="{D344B8FE-8E5C-433E-9907-468CA91B36AD}" srcOrd="0" destOrd="0" presId="urn:microsoft.com/office/officeart/2005/8/layout/cycle1"/>
    <dgm:cxn modelId="{7FB8091D-F45D-4164-AEE8-E9B215F380D6}" srcId="{03D8AC1C-A4C6-48DE-82EA-3DE55570E43B}" destId="{9DEF67E3-8720-4BA6-A9C8-D1D2AED28D77}" srcOrd="1" destOrd="0" parTransId="{7AB7AD9E-9555-40C9-88C4-9527960C6169}" sibTransId="{B7AAC262-44C0-4540-9D21-E2C34A3BB5DB}"/>
    <dgm:cxn modelId="{5D93DA1F-F4DA-4407-B1EE-A09EA3D736C1}" type="presOf" srcId="{9DEF67E3-8720-4BA6-A9C8-D1D2AED28D77}" destId="{DE3B6558-86C9-40AD-9F28-13F7761D425E}" srcOrd="0" destOrd="0" presId="urn:microsoft.com/office/officeart/2005/8/layout/cycle1"/>
    <dgm:cxn modelId="{E1030E27-1D09-40D3-BD76-321FE073A643}" type="presOf" srcId="{0CC83E2F-02F2-4715-AC0B-DD9F4420C3E9}" destId="{8E127DB2-C886-4703-B0EF-0DA009AAFB6B}" srcOrd="0" destOrd="0" presId="urn:microsoft.com/office/officeart/2005/8/layout/cycle1"/>
    <dgm:cxn modelId="{B3913931-9B4A-490A-8496-8A322FBB3EE7}" type="presOf" srcId="{7BECEB12-F2EF-4745-8E5C-A5D6CB81E602}" destId="{8BC2E5FE-1D2E-47B7-8326-B2BB60225462}" srcOrd="0" destOrd="0" presId="urn:microsoft.com/office/officeart/2005/8/layout/cycle1"/>
    <dgm:cxn modelId="{72C5EE3F-4341-4CF9-AFD5-BE2F4FAD712C}" type="presOf" srcId="{6D658EBD-0FED-405A-B4E8-06B4F5EE9696}" destId="{4C590956-C874-451E-B616-D2828332B539}" srcOrd="0" destOrd="0" presId="urn:microsoft.com/office/officeart/2005/8/layout/cycle1"/>
    <dgm:cxn modelId="{02A8DB5B-BB80-483D-9CB0-0ED60D902187}" type="presOf" srcId="{F23E43EB-D9CA-4E09-8173-903FAFEB939A}" destId="{F931B9C0-0275-405E-8D7E-7710D98AB05E}" srcOrd="0" destOrd="0" presId="urn:microsoft.com/office/officeart/2005/8/layout/cycle1"/>
    <dgm:cxn modelId="{88FB335F-B53C-479A-B448-11E7D4DCC86C}" srcId="{03D8AC1C-A4C6-48DE-82EA-3DE55570E43B}" destId="{0CC83E2F-02F2-4715-AC0B-DD9F4420C3E9}" srcOrd="0" destOrd="0" parTransId="{D221F5EF-1B64-4996-A07B-A2D3D32B70C4}" sibTransId="{286939D8-43F1-4AFC-BAE4-AA6DBC5634F8}"/>
    <dgm:cxn modelId="{2E616143-AC6C-4D39-9E9F-37E87306D6A3}" type="presOf" srcId="{286939D8-43F1-4AFC-BAE4-AA6DBC5634F8}" destId="{87182CD2-A5B8-499A-9AE9-A81418F6CCDF}" srcOrd="0" destOrd="0" presId="urn:microsoft.com/office/officeart/2005/8/layout/cycle1"/>
    <dgm:cxn modelId="{5E9AF043-B7B7-40EE-8DF2-60D3EC926C71}" srcId="{03D8AC1C-A4C6-48DE-82EA-3DE55570E43B}" destId="{C64FCBB7-6B95-45F1-9EC7-76748C71EB4A}" srcOrd="5" destOrd="0" parTransId="{86D8E60E-FE53-4FAD-8A01-5A540173478E}" sibTransId="{7BECEB12-F2EF-4745-8E5C-A5D6CB81E602}"/>
    <dgm:cxn modelId="{AAA5D765-3C5B-4696-86DC-9CFC6CDEC338}" srcId="{03D8AC1C-A4C6-48DE-82EA-3DE55570E43B}" destId="{6D658EBD-0FED-405A-B4E8-06B4F5EE9696}" srcOrd="4" destOrd="0" parTransId="{29161124-ECCB-40F7-B9A5-E5FA9E4F95CB}" sibTransId="{4491D194-7F17-47EE-B4E8-CA4F2C19E149}"/>
    <dgm:cxn modelId="{E6429C80-7419-4D7D-9F5F-459BA2BA36E6}" type="presOf" srcId="{88A5D0C1-534E-48C8-AE58-E0DC80CCB413}" destId="{1464658C-B7D7-41AE-8AE5-7709719A23D1}" srcOrd="0" destOrd="0" presId="urn:microsoft.com/office/officeart/2005/8/layout/cycle1"/>
    <dgm:cxn modelId="{4875B384-FA4F-453B-BBDB-2D0E9D9DD408}" srcId="{03D8AC1C-A4C6-48DE-82EA-3DE55570E43B}" destId="{3C78C8FF-DAF0-44E8-B1B0-A1FC0E5749EA}" srcOrd="2" destOrd="0" parTransId="{27A6A232-747F-43BB-B0BF-10A021B344BC}" sibTransId="{88A5D0C1-534E-48C8-AE58-E0DC80CCB413}"/>
    <dgm:cxn modelId="{6F26368B-88E3-43EA-9F74-715F8C8EE223}" srcId="{03D8AC1C-A4C6-48DE-82EA-3DE55570E43B}" destId="{8CCD54AC-3730-412B-9E41-89948BEA0A43}" srcOrd="3" destOrd="0" parTransId="{400884D9-08C4-462F-B790-27964BE05E16}" sibTransId="{F23E43EB-D9CA-4E09-8173-903FAFEB939A}"/>
    <dgm:cxn modelId="{41AB84A7-8390-412A-8D69-B8ACBEB7ED3E}" type="presOf" srcId="{C64FCBB7-6B95-45F1-9EC7-76748C71EB4A}" destId="{A9668764-945C-4CC8-828E-3AAB7A78A689}" srcOrd="0" destOrd="0" presId="urn:microsoft.com/office/officeart/2005/8/layout/cycle1"/>
    <dgm:cxn modelId="{163758D3-9634-46E3-9899-F264059864B9}" type="presOf" srcId="{3C78C8FF-DAF0-44E8-B1B0-A1FC0E5749EA}" destId="{5717EB97-B21E-48A1-8C42-949685377CFD}" srcOrd="0" destOrd="0" presId="urn:microsoft.com/office/officeart/2005/8/layout/cycle1"/>
    <dgm:cxn modelId="{8FA7E6D3-C0F7-4323-8042-F5DD155CC74E}" type="presOf" srcId="{B7AAC262-44C0-4540-9D21-E2C34A3BB5DB}" destId="{C11BE200-4671-49B1-852D-C422735F8248}" srcOrd="0" destOrd="0" presId="urn:microsoft.com/office/officeart/2005/8/layout/cycle1"/>
    <dgm:cxn modelId="{7744AEDC-D1F9-4E6C-9CB4-EF5A0C63BB3E}" type="presOf" srcId="{8CCD54AC-3730-412B-9E41-89948BEA0A43}" destId="{C1D7B11C-D16E-4A4B-BACF-BCA8C4A9A32E}" srcOrd="0" destOrd="0" presId="urn:microsoft.com/office/officeart/2005/8/layout/cycle1"/>
    <dgm:cxn modelId="{B1DDB6DD-574F-462E-BA71-6EFC134DC352}" type="presOf" srcId="{4491D194-7F17-47EE-B4E8-CA4F2C19E149}" destId="{F752CB05-902C-493A-A44E-994C00ABEA3E}" srcOrd="0" destOrd="0" presId="urn:microsoft.com/office/officeart/2005/8/layout/cycle1"/>
    <dgm:cxn modelId="{8E3328F5-AF08-4F4F-B18C-4FB3FB682C8E}" type="presParOf" srcId="{D344B8FE-8E5C-433E-9907-468CA91B36AD}" destId="{6F788269-2952-463B-8CF1-1D514D90C713}" srcOrd="0" destOrd="0" presId="urn:microsoft.com/office/officeart/2005/8/layout/cycle1"/>
    <dgm:cxn modelId="{18234BC5-5E21-4F00-A1BB-3A7683E0E3E6}" type="presParOf" srcId="{D344B8FE-8E5C-433E-9907-468CA91B36AD}" destId="{8E127DB2-C886-4703-B0EF-0DA009AAFB6B}" srcOrd="1" destOrd="0" presId="urn:microsoft.com/office/officeart/2005/8/layout/cycle1"/>
    <dgm:cxn modelId="{CDAA7FF5-910E-4CF2-AFE9-7C024FFDAFCD}" type="presParOf" srcId="{D344B8FE-8E5C-433E-9907-468CA91B36AD}" destId="{87182CD2-A5B8-499A-9AE9-A81418F6CCDF}" srcOrd="2" destOrd="0" presId="urn:microsoft.com/office/officeart/2005/8/layout/cycle1"/>
    <dgm:cxn modelId="{60360C12-B4E9-49EF-8E2A-80EC4E5D429D}" type="presParOf" srcId="{D344B8FE-8E5C-433E-9907-468CA91B36AD}" destId="{8DBFC123-A2A2-4DA6-ABEB-1D89E31FD9DE}" srcOrd="3" destOrd="0" presId="urn:microsoft.com/office/officeart/2005/8/layout/cycle1"/>
    <dgm:cxn modelId="{CA254B43-B986-4FE6-929B-4DAB1A34888A}" type="presParOf" srcId="{D344B8FE-8E5C-433E-9907-468CA91B36AD}" destId="{DE3B6558-86C9-40AD-9F28-13F7761D425E}" srcOrd="4" destOrd="0" presId="urn:microsoft.com/office/officeart/2005/8/layout/cycle1"/>
    <dgm:cxn modelId="{DCF33E54-C2CA-4028-927A-4A2183F820C9}" type="presParOf" srcId="{D344B8FE-8E5C-433E-9907-468CA91B36AD}" destId="{C11BE200-4671-49B1-852D-C422735F8248}" srcOrd="5" destOrd="0" presId="urn:microsoft.com/office/officeart/2005/8/layout/cycle1"/>
    <dgm:cxn modelId="{EA9D62D8-C4E0-480D-9910-D1F15F1AD26F}" type="presParOf" srcId="{D344B8FE-8E5C-433E-9907-468CA91B36AD}" destId="{4A43E0D4-1F05-470E-B0BC-681B2A8BCD1F}" srcOrd="6" destOrd="0" presId="urn:microsoft.com/office/officeart/2005/8/layout/cycle1"/>
    <dgm:cxn modelId="{E3FB2188-DC9D-4339-BF33-C698B630739B}" type="presParOf" srcId="{D344B8FE-8E5C-433E-9907-468CA91B36AD}" destId="{5717EB97-B21E-48A1-8C42-949685377CFD}" srcOrd="7" destOrd="0" presId="urn:microsoft.com/office/officeart/2005/8/layout/cycle1"/>
    <dgm:cxn modelId="{089EBEF9-F51B-4928-9311-6D178E108052}" type="presParOf" srcId="{D344B8FE-8E5C-433E-9907-468CA91B36AD}" destId="{1464658C-B7D7-41AE-8AE5-7709719A23D1}" srcOrd="8" destOrd="0" presId="urn:microsoft.com/office/officeart/2005/8/layout/cycle1"/>
    <dgm:cxn modelId="{09E5C77D-3086-42EE-B6B8-D07C631EE874}" type="presParOf" srcId="{D344B8FE-8E5C-433E-9907-468CA91B36AD}" destId="{CC7367D5-03DD-4718-8424-972387AB5B5B}" srcOrd="9" destOrd="0" presId="urn:microsoft.com/office/officeart/2005/8/layout/cycle1"/>
    <dgm:cxn modelId="{5BC4ADA9-43BA-4468-A2C6-13B77552D41D}" type="presParOf" srcId="{D344B8FE-8E5C-433E-9907-468CA91B36AD}" destId="{C1D7B11C-D16E-4A4B-BACF-BCA8C4A9A32E}" srcOrd="10" destOrd="0" presId="urn:microsoft.com/office/officeart/2005/8/layout/cycle1"/>
    <dgm:cxn modelId="{A97F32D2-4308-4929-A55B-91D02C23496B}" type="presParOf" srcId="{D344B8FE-8E5C-433E-9907-468CA91B36AD}" destId="{F931B9C0-0275-405E-8D7E-7710D98AB05E}" srcOrd="11" destOrd="0" presId="urn:microsoft.com/office/officeart/2005/8/layout/cycle1"/>
    <dgm:cxn modelId="{4C16439C-7ABF-4505-B77F-996EDF0448B0}" type="presParOf" srcId="{D344B8FE-8E5C-433E-9907-468CA91B36AD}" destId="{16CC9CA4-DE79-4958-9CAA-63C73A7F753C}" srcOrd="12" destOrd="0" presId="urn:microsoft.com/office/officeart/2005/8/layout/cycle1"/>
    <dgm:cxn modelId="{6C9FAF31-F525-4934-BEB8-9C4BE70462A0}" type="presParOf" srcId="{D344B8FE-8E5C-433E-9907-468CA91B36AD}" destId="{4C590956-C874-451E-B616-D2828332B539}" srcOrd="13" destOrd="0" presId="urn:microsoft.com/office/officeart/2005/8/layout/cycle1"/>
    <dgm:cxn modelId="{1B9485F9-1C87-41D9-9F17-48180060617E}" type="presParOf" srcId="{D344B8FE-8E5C-433E-9907-468CA91B36AD}" destId="{F752CB05-902C-493A-A44E-994C00ABEA3E}" srcOrd="14" destOrd="0" presId="urn:microsoft.com/office/officeart/2005/8/layout/cycle1"/>
    <dgm:cxn modelId="{0981C5A1-5016-4C1F-96CC-19D1AD88D2F4}" type="presParOf" srcId="{D344B8FE-8E5C-433E-9907-468CA91B36AD}" destId="{4200B73D-D265-4298-BD70-A0BE56258535}" srcOrd="15" destOrd="0" presId="urn:microsoft.com/office/officeart/2005/8/layout/cycle1"/>
    <dgm:cxn modelId="{8180187B-5BFD-4ADB-9534-646B31938A7F}" type="presParOf" srcId="{D344B8FE-8E5C-433E-9907-468CA91B36AD}" destId="{A9668764-945C-4CC8-828E-3AAB7A78A689}" srcOrd="16" destOrd="0" presId="urn:microsoft.com/office/officeart/2005/8/layout/cycle1"/>
    <dgm:cxn modelId="{6379CCC4-F448-4BF8-B5A2-60FE64B4105B}" type="presParOf" srcId="{D344B8FE-8E5C-433E-9907-468CA91B36AD}" destId="{8BC2E5FE-1D2E-47B7-8326-B2BB60225462}" srcOrd="17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06B79EBB-7F77-4D1B-AEBE-2924E19516C1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3059AEFD-0F01-451F-970A-FCFA055B8907}">
      <dgm:prSet phldrT="[Tekst]" custT="1"/>
      <dgm:spPr>
        <a:noFill/>
        <a:ln>
          <a:noFill/>
        </a:ln>
        <a:effectLst/>
      </dgm:spPr>
      <dgm:t>
        <a:bodyPr spcFirstLastPara="0" vert="horz" wrap="square" lIns="49784" tIns="49784" rIns="49784" bIns="49784" numCol="1" spcCol="1270" anchor="b" anchorCtr="0"/>
        <a:lstStyle/>
        <a:p>
          <a:r>
            <a:rPr lang="nb-NO" sz="800" b="0" kern="1200">
              <a:solidFill>
                <a:srgbClr val="FFFFFF">
                  <a:lumMod val="65000"/>
                </a:srgbClr>
              </a:solidFill>
              <a:latin typeface="Arial" panose="020B0604020202020204"/>
              <a:ea typeface="+mn-ea"/>
              <a:cs typeface="+mn-cs"/>
            </a:rPr>
            <a:t>Lillehammerkrysset</a:t>
          </a:r>
        </a:p>
      </dgm:t>
    </dgm:pt>
    <dgm:pt modelId="{D42678F2-E72F-4427-BF24-3D170942EADC}" type="parTrans" cxnId="{68BA54D8-A43F-4E4B-A5FD-AB1499D168A3}">
      <dgm:prSet/>
      <dgm:spPr/>
      <dgm:t>
        <a:bodyPr/>
        <a:lstStyle/>
        <a:p>
          <a:endParaRPr lang="nb-NO"/>
        </a:p>
      </dgm:t>
    </dgm:pt>
    <dgm:pt modelId="{01F5DD36-D458-41E3-8A40-B5CC08B02CF5}" type="sibTrans" cxnId="{68BA54D8-A43F-4E4B-A5FD-AB1499D168A3}">
      <dgm:prSet/>
      <dgm:spPr/>
      <dgm:t>
        <a:bodyPr/>
        <a:lstStyle/>
        <a:p>
          <a:endParaRPr lang="nb-NO"/>
        </a:p>
      </dgm:t>
    </dgm:pt>
    <dgm:pt modelId="{14A4C9F3-E4B8-4184-8344-6A1363C1EE6B}">
      <dgm:prSet phldrT="[Tekst]" custT="1"/>
      <dgm:spPr/>
      <dgm:t>
        <a:bodyPr anchor="b" anchorCtr="0"/>
        <a:lstStyle/>
        <a:p>
          <a:r>
            <a:rPr lang="nb-NO" sz="800" b="0" kern="1200" err="1">
              <a:solidFill>
                <a:srgbClr val="FFFFFF">
                  <a:lumMod val="65000"/>
                </a:srgbClr>
              </a:solidFill>
              <a:latin typeface="Arial" panose="020B0604020202020204"/>
              <a:ea typeface="+mn-ea"/>
              <a:cs typeface="+mn-cs"/>
            </a:rPr>
            <a:t>Vingnestunnelen</a:t>
          </a:r>
          <a:endParaRPr lang="nb-NO" sz="800" b="0" kern="1200">
            <a:solidFill>
              <a:srgbClr val="FFFFFF">
                <a:lumMod val="65000"/>
              </a:srgbClr>
            </a:solidFill>
            <a:latin typeface="Arial" panose="020B0604020202020204"/>
            <a:ea typeface="+mn-ea"/>
            <a:cs typeface="+mn-cs"/>
          </a:endParaRPr>
        </a:p>
      </dgm:t>
    </dgm:pt>
    <dgm:pt modelId="{59FDF300-D771-4C26-AEF6-EAD1ABD66B60}" type="parTrans" cxnId="{405E2C58-6560-4C82-826E-D9AF715AE0FB}">
      <dgm:prSet/>
      <dgm:spPr/>
      <dgm:t>
        <a:bodyPr/>
        <a:lstStyle/>
        <a:p>
          <a:endParaRPr lang="nb-NO"/>
        </a:p>
      </dgm:t>
    </dgm:pt>
    <dgm:pt modelId="{EC50E58D-C7C7-46BF-B859-32296ECC2AF5}" type="sibTrans" cxnId="{405E2C58-6560-4C82-826E-D9AF715AE0FB}">
      <dgm:prSet/>
      <dgm:spPr/>
      <dgm:t>
        <a:bodyPr/>
        <a:lstStyle/>
        <a:p>
          <a:endParaRPr lang="nb-NO"/>
        </a:p>
      </dgm:t>
    </dgm:pt>
    <dgm:pt modelId="{1A35B41B-6B1F-476D-AC76-41660EAFF6BE}">
      <dgm:prSet phldrT="[Tekst]" custT="1"/>
      <dgm:spPr>
        <a:noFill/>
        <a:ln>
          <a:noFill/>
        </a:ln>
        <a:effectLst/>
      </dgm:spPr>
      <dgm:t>
        <a:bodyPr spcFirstLastPara="0" vert="horz" wrap="square" lIns="71120" tIns="71120" rIns="71120" bIns="71120" numCol="1" spcCol="1270" anchor="b" anchorCtr="0"/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800" b="1" kern="1200">
              <a:solidFill>
                <a:schemeClr val="tx1"/>
              </a:solidFill>
              <a:latin typeface="Arial" panose="020B0604020202020204"/>
              <a:ea typeface="+mn-ea"/>
              <a:cs typeface="+mn-cs"/>
            </a:rPr>
            <a:t>Kryssing Lågen</a:t>
          </a:r>
        </a:p>
      </dgm:t>
    </dgm:pt>
    <dgm:pt modelId="{70C7B60A-7129-4841-8BF4-B8089E24E1F9}" type="parTrans" cxnId="{D172DB58-E2A9-48D4-A261-BFB1CBB1B812}">
      <dgm:prSet/>
      <dgm:spPr/>
      <dgm:t>
        <a:bodyPr/>
        <a:lstStyle/>
        <a:p>
          <a:endParaRPr lang="nb-NO"/>
        </a:p>
      </dgm:t>
    </dgm:pt>
    <dgm:pt modelId="{94200505-76DC-4E5B-B471-83070FE00255}" type="sibTrans" cxnId="{D172DB58-E2A9-48D4-A261-BFB1CBB1B812}">
      <dgm:prSet/>
      <dgm:spPr/>
      <dgm:t>
        <a:bodyPr/>
        <a:lstStyle/>
        <a:p>
          <a:endParaRPr lang="nb-NO"/>
        </a:p>
      </dgm:t>
    </dgm:pt>
    <dgm:pt modelId="{4E0C2582-C49A-412B-A05B-5B42F9842264}">
      <dgm:prSet phldrT="[Tekst]" custT="1"/>
      <dgm:spPr/>
      <dgm:t>
        <a:bodyPr anchor="t" anchorCtr="0"/>
        <a:lstStyle/>
        <a:p>
          <a:endParaRPr lang="nb-NO" sz="800" b="0" kern="1200">
            <a:solidFill>
              <a:srgbClr val="FFFFFF">
                <a:lumMod val="65000"/>
              </a:srgbClr>
            </a:solidFill>
            <a:latin typeface="Arial" panose="020B0604020202020204"/>
            <a:ea typeface="+mn-ea"/>
            <a:cs typeface="+mn-cs"/>
          </a:endParaRPr>
        </a:p>
        <a:p>
          <a:r>
            <a:rPr lang="nb-NO" sz="800" b="0" kern="1200">
              <a:solidFill>
                <a:srgbClr val="FFFFFF">
                  <a:lumMod val="65000"/>
                </a:srgbClr>
              </a:solidFill>
              <a:latin typeface="Arial" panose="020B0604020202020204"/>
              <a:ea typeface="+mn-ea"/>
              <a:cs typeface="+mn-cs"/>
            </a:rPr>
            <a:t>Øyresvika</a:t>
          </a:r>
        </a:p>
      </dgm:t>
    </dgm:pt>
    <dgm:pt modelId="{D3400C56-D9F0-495C-AB8E-C2296DB64D9B}" type="parTrans" cxnId="{E44C9142-4A3E-405A-B79B-486868211AEA}">
      <dgm:prSet/>
      <dgm:spPr/>
      <dgm:t>
        <a:bodyPr/>
        <a:lstStyle/>
        <a:p>
          <a:endParaRPr lang="nb-NO"/>
        </a:p>
      </dgm:t>
    </dgm:pt>
    <dgm:pt modelId="{2DD7B001-324C-4E47-A86B-555F470B08CD}" type="sibTrans" cxnId="{E44C9142-4A3E-405A-B79B-486868211AEA}">
      <dgm:prSet/>
      <dgm:spPr/>
      <dgm:t>
        <a:bodyPr/>
        <a:lstStyle/>
        <a:p>
          <a:endParaRPr lang="nb-NO"/>
        </a:p>
      </dgm:t>
    </dgm:pt>
    <dgm:pt modelId="{10728815-B162-4C58-936A-78F606170BAE}">
      <dgm:prSet phldrT="[Tekst]" custT="1"/>
      <dgm:spPr/>
      <dgm:t>
        <a:bodyPr anchor="b" anchorCtr="0"/>
        <a:lstStyle/>
        <a:p>
          <a:r>
            <a:rPr lang="nb-NO" sz="800" b="0" kern="1200">
              <a:solidFill>
                <a:srgbClr val="FFFFFF">
                  <a:lumMod val="65000"/>
                </a:srgbClr>
              </a:solidFill>
              <a:latin typeface="Arial" panose="020B0604020202020204"/>
              <a:ea typeface="+mn-ea"/>
              <a:cs typeface="+mn-cs"/>
            </a:rPr>
            <a:t>Vingrom</a:t>
          </a:r>
        </a:p>
      </dgm:t>
    </dgm:pt>
    <dgm:pt modelId="{30506E83-448C-4047-AEBB-D178A5A43496}" type="parTrans" cxnId="{3855E480-D235-4861-BE6F-414CD616F2FB}">
      <dgm:prSet/>
      <dgm:spPr/>
      <dgm:t>
        <a:bodyPr/>
        <a:lstStyle/>
        <a:p>
          <a:endParaRPr lang="nb-NO"/>
        </a:p>
      </dgm:t>
    </dgm:pt>
    <dgm:pt modelId="{BC1B8746-455E-4595-91DF-5E0457623973}" type="sibTrans" cxnId="{3855E480-D235-4861-BE6F-414CD616F2FB}">
      <dgm:prSet/>
      <dgm:spPr/>
      <dgm:t>
        <a:bodyPr/>
        <a:lstStyle/>
        <a:p>
          <a:endParaRPr lang="nb-NO"/>
        </a:p>
      </dgm:t>
    </dgm:pt>
    <dgm:pt modelId="{BE233521-5852-44A3-9178-EC747DE864A3}">
      <dgm:prSet phldrT="[Tekst]" custT="1"/>
      <dgm:spPr/>
      <dgm:t>
        <a:bodyPr anchor="b" anchorCtr="0"/>
        <a:lstStyle/>
        <a:p>
          <a:r>
            <a:rPr lang="nb-NO" sz="800" b="0" kern="1200">
              <a:solidFill>
                <a:srgbClr val="FFFFFF">
                  <a:lumMod val="65000"/>
                </a:srgbClr>
              </a:solidFill>
              <a:latin typeface="Arial" panose="020B0604020202020204"/>
              <a:ea typeface="+mn-ea"/>
              <a:cs typeface="+mn-cs"/>
            </a:rPr>
            <a:t>Vingrom - Roterud</a:t>
          </a:r>
        </a:p>
      </dgm:t>
    </dgm:pt>
    <dgm:pt modelId="{43F59375-A055-4A95-B8CF-FFB62D303F70}" type="parTrans" cxnId="{C7137DF5-26F7-41D5-9DC1-EBE759B97FD1}">
      <dgm:prSet/>
      <dgm:spPr/>
      <dgm:t>
        <a:bodyPr/>
        <a:lstStyle/>
        <a:p>
          <a:endParaRPr lang="nb-NO"/>
        </a:p>
      </dgm:t>
    </dgm:pt>
    <dgm:pt modelId="{9EFFCC00-350C-437E-8DFD-77F4565AAD2C}" type="sibTrans" cxnId="{C7137DF5-26F7-41D5-9DC1-EBE759B97FD1}">
      <dgm:prSet/>
      <dgm:spPr/>
      <dgm:t>
        <a:bodyPr/>
        <a:lstStyle/>
        <a:p>
          <a:endParaRPr lang="nb-NO"/>
        </a:p>
      </dgm:t>
    </dgm:pt>
    <dgm:pt modelId="{8833AE31-ECC9-4758-A9AC-F8B81AAE4E9E}">
      <dgm:prSet phldrT="[Tekst]" custT="1"/>
      <dgm:spPr>
        <a:noFill/>
        <a:ln>
          <a:noFill/>
        </a:ln>
        <a:effectLst/>
      </dgm:spPr>
      <dgm:t>
        <a:bodyPr spcFirstLastPara="0" vert="horz" wrap="square" lIns="71120" tIns="71120" rIns="71120" bIns="71120" numCol="1" spcCol="1270" anchor="b" anchorCtr="0"/>
        <a:lstStyle/>
        <a:p>
          <a:r>
            <a:rPr lang="nb-NO" sz="800" b="0" kern="1200">
              <a:solidFill>
                <a:srgbClr val="FFFFFF">
                  <a:lumMod val="65000"/>
                </a:srgbClr>
              </a:solidFill>
              <a:latin typeface="Arial" panose="020B0604020202020204"/>
              <a:ea typeface="+mn-ea"/>
              <a:cs typeface="+mn-cs"/>
            </a:rPr>
            <a:t>Trosset</a:t>
          </a:r>
        </a:p>
      </dgm:t>
    </dgm:pt>
    <dgm:pt modelId="{E052699A-C981-49E0-8336-0D172C832E81}" type="parTrans" cxnId="{17EEA26A-06AF-43E3-89A6-7EC5D4636C5E}">
      <dgm:prSet/>
      <dgm:spPr/>
      <dgm:t>
        <a:bodyPr/>
        <a:lstStyle/>
        <a:p>
          <a:endParaRPr lang="nb-NO"/>
        </a:p>
      </dgm:t>
    </dgm:pt>
    <dgm:pt modelId="{6BBC0F49-553A-4526-87C0-016109F1D745}" type="sibTrans" cxnId="{17EEA26A-06AF-43E3-89A6-7EC5D4636C5E}">
      <dgm:prSet/>
      <dgm:spPr/>
      <dgm:t>
        <a:bodyPr/>
        <a:lstStyle/>
        <a:p>
          <a:endParaRPr lang="nb-NO"/>
        </a:p>
      </dgm:t>
    </dgm:pt>
    <dgm:pt modelId="{ED40AD7D-BEDA-42CB-A975-F6ECABDCAAA8}">
      <dgm:prSet phldrT="[Tekst]" custT="1"/>
      <dgm:spPr/>
      <dgm:t>
        <a:bodyPr/>
        <a:lstStyle/>
        <a:p>
          <a:r>
            <a:rPr lang="nb-NO" sz="800" b="0" err="1">
              <a:solidFill>
                <a:schemeClr val="bg1">
                  <a:lumMod val="65000"/>
                </a:schemeClr>
              </a:solidFill>
            </a:rPr>
            <a:t>Hovemoen</a:t>
          </a:r>
          <a:endParaRPr lang="nb-NO" sz="800" b="0">
            <a:solidFill>
              <a:schemeClr val="bg1">
                <a:lumMod val="65000"/>
              </a:schemeClr>
            </a:solidFill>
          </a:endParaRPr>
        </a:p>
      </dgm:t>
    </dgm:pt>
    <dgm:pt modelId="{BD02E659-DFC4-424E-B64A-D641862F8E28}" type="sibTrans" cxnId="{D338DBAC-A183-432A-BAA9-34F0C85F05AE}">
      <dgm:prSet/>
      <dgm:spPr/>
      <dgm:t>
        <a:bodyPr/>
        <a:lstStyle/>
        <a:p>
          <a:endParaRPr lang="nb-NO"/>
        </a:p>
      </dgm:t>
    </dgm:pt>
    <dgm:pt modelId="{DA900D3F-C86F-4458-8296-4746C0A9FD1C}" type="parTrans" cxnId="{D338DBAC-A183-432A-BAA9-34F0C85F05AE}">
      <dgm:prSet/>
      <dgm:spPr/>
      <dgm:t>
        <a:bodyPr/>
        <a:lstStyle/>
        <a:p>
          <a:endParaRPr lang="nb-NO"/>
        </a:p>
      </dgm:t>
    </dgm:pt>
    <dgm:pt modelId="{4FDE39ED-08C4-4394-9637-89416A27D29A}" type="pres">
      <dgm:prSet presAssocID="{06B79EBB-7F77-4D1B-AEBE-2924E19516C1}" presName="Name0" presStyleCnt="0">
        <dgm:presLayoutVars>
          <dgm:dir/>
          <dgm:resizeHandles val="exact"/>
        </dgm:presLayoutVars>
      </dgm:prSet>
      <dgm:spPr/>
    </dgm:pt>
    <dgm:pt modelId="{E8071B2B-F304-4BDC-A2FA-9555AC15A27D}" type="pres">
      <dgm:prSet presAssocID="{06B79EBB-7F77-4D1B-AEBE-2924E19516C1}" presName="arrow" presStyleLbl="bgShp" presStyleIdx="0" presStyleCnt="1" custScaleX="90221" custScaleY="7765" custLinFactNeighborX="-5222" custLinFactNeighborY="1725"/>
      <dgm:spPr>
        <a:prstGeom prst="flowChartProcess">
          <a:avLst/>
        </a:prstGeom>
        <a:solidFill>
          <a:srgbClr val="FECB00"/>
        </a:solidFill>
      </dgm:spPr>
    </dgm:pt>
    <dgm:pt modelId="{C6A31E1E-2FF5-4BC4-80A8-A5990BF3BB38}" type="pres">
      <dgm:prSet presAssocID="{06B79EBB-7F77-4D1B-AEBE-2924E19516C1}" presName="points" presStyleCnt="0"/>
      <dgm:spPr/>
    </dgm:pt>
    <dgm:pt modelId="{893C2009-B02F-4A72-A01C-CFD2B4F0BC7A}" type="pres">
      <dgm:prSet presAssocID="{3059AEFD-0F01-451F-970A-FCFA055B8907}" presName="compositeA" presStyleCnt="0"/>
      <dgm:spPr/>
    </dgm:pt>
    <dgm:pt modelId="{C099E82C-CAB3-4474-B89C-E9A1CBB53E18}" type="pres">
      <dgm:prSet presAssocID="{3059AEFD-0F01-451F-970A-FCFA055B8907}" presName="textA" presStyleLbl="revTx" presStyleIdx="0" presStyleCnt="8" custAng="0" custScaleX="114076" custLinFactNeighborX="-2147" custLinFactNeighborY="-78177">
        <dgm:presLayoutVars>
          <dgm:bulletEnabled val="1"/>
        </dgm:presLayoutVars>
      </dgm:prSet>
      <dgm:spPr/>
    </dgm:pt>
    <dgm:pt modelId="{47EB8586-DEA6-4726-826C-89E295A33467}" type="pres">
      <dgm:prSet presAssocID="{3059AEFD-0F01-451F-970A-FCFA055B8907}" presName="circleA" presStyleLbl="node1" presStyleIdx="0" presStyleCnt="8"/>
      <dgm:spPr/>
    </dgm:pt>
    <dgm:pt modelId="{C436937E-3D31-4A5F-9095-1C1F4C13891E}" type="pres">
      <dgm:prSet presAssocID="{3059AEFD-0F01-451F-970A-FCFA055B8907}" presName="spaceA" presStyleCnt="0"/>
      <dgm:spPr/>
    </dgm:pt>
    <dgm:pt modelId="{D18304B6-6E1E-44E3-B35E-37EAC73E981E}" type="pres">
      <dgm:prSet presAssocID="{01F5DD36-D458-41E3-8A40-B5CC08B02CF5}" presName="space" presStyleCnt="0"/>
      <dgm:spPr/>
    </dgm:pt>
    <dgm:pt modelId="{26D93B89-7516-4B59-84EE-C665121CB1E6}" type="pres">
      <dgm:prSet presAssocID="{ED40AD7D-BEDA-42CB-A975-F6ECABDCAAA8}" presName="compositeB" presStyleCnt="0"/>
      <dgm:spPr/>
    </dgm:pt>
    <dgm:pt modelId="{0E8540A5-394E-4618-9D05-37414E84E297}" type="pres">
      <dgm:prSet presAssocID="{ED40AD7D-BEDA-42CB-A975-F6ECABDCAAA8}" presName="textB" presStyleLbl="revTx" presStyleIdx="1" presStyleCnt="8" custAng="0" custScaleX="100483" custLinFactY="-14025" custLinFactNeighborX="-29925" custLinFactNeighborY="-100000">
        <dgm:presLayoutVars>
          <dgm:bulletEnabled val="1"/>
        </dgm:presLayoutVars>
      </dgm:prSet>
      <dgm:spPr/>
    </dgm:pt>
    <dgm:pt modelId="{489A05D7-911D-460D-8778-A96928767EE8}" type="pres">
      <dgm:prSet presAssocID="{ED40AD7D-BEDA-42CB-A975-F6ECABDCAAA8}" presName="circleB" presStyleLbl="node1" presStyleIdx="1" presStyleCnt="8" custLinFactX="-200000" custLinFactNeighborX="-257063" custLinFactNeighborY="6543"/>
      <dgm:spPr>
        <a:solidFill>
          <a:schemeClr val="accent1"/>
        </a:solidFill>
        <a:ln>
          <a:solidFill>
            <a:schemeClr val="lt1">
              <a:hueOff val="0"/>
              <a:satOff val="0"/>
              <a:lumOff val="0"/>
            </a:schemeClr>
          </a:solidFill>
        </a:ln>
      </dgm:spPr>
    </dgm:pt>
    <dgm:pt modelId="{51337195-BF26-40F5-9ABB-F14698047FCE}" type="pres">
      <dgm:prSet presAssocID="{ED40AD7D-BEDA-42CB-A975-F6ECABDCAAA8}" presName="spaceB" presStyleCnt="0"/>
      <dgm:spPr/>
    </dgm:pt>
    <dgm:pt modelId="{7123CC9E-F8E4-40FC-8722-8EECA7C998ED}" type="pres">
      <dgm:prSet presAssocID="{BD02E659-DFC4-424E-B64A-D641862F8E28}" presName="space" presStyleCnt="0"/>
      <dgm:spPr/>
    </dgm:pt>
    <dgm:pt modelId="{BCEF21F5-E7C9-47C0-A7CA-6260CB077644}" type="pres">
      <dgm:prSet presAssocID="{1A35B41B-6B1F-476D-AC76-41660EAFF6BE}" presName="compositeA" presStyleCnt="0"/>
      <dgm:spPr/>
    </dgm:pt>
    <dgm:pt modelId="{63F4E810-8C11-4FAB-916F-798E06FF8917}" type="pres">
      <dgm:prSet presAssocID="{1A35B41B-6B1F-476D-AC76-41660EAFF6BE}" presName="textA" presStyleLbl="revTx" presStyleIdx="2" presStyleCnt="8" custAng="0" custLinFactNeighborX="-45031">
        <dgm:presLayoutVars>
          <dgm:bulletEnabled val="1"/>
        </dgm:presLayoutVars>
      </dgm:prSet>
      <dgm:spPr/>
    </dgm:pt>
    <dgm:pt modelId="{0AF44B84-479C-49C5-B786-AFF8A6C49226}" type="pres">
      <dgm:prSet presAssocID="{1A35B41B-6B1F-476D-AC76-41660EAFF6BE}" presName="circleA" presStyleLbl="node1" presStyleIdx="2" presStyleCnt="8" custLinFactX="-300000" custLinFactNeighborX="-311518" custLinFactNeighborY="6544"/>
      <dgm:spPr/>
    </dgm:pt>
    <dgm:pt modelId="{53003700-61B3-4F88-A958-1E810D4D8CD4}" type="pres">
      <dgm:prSet presAssocID="{1A35B41B-6B1F-476D-AC76-41660EAFF6BE}" presName="spaceA" presStyleCnt="0"/>
      <dgm:spPr/>
    </dgm:pt>
    <dgm:pt modelId="{E6405965-9056-4F13-ACF4-C2652DDB4134}" type="pres">
      <dgm:prSet presAssocID="{94200505-76DC-4E5B-B471-83070FE00255}" presName="space" presStyleCnt="0"/>
      <dgm:spPr/>
    </dgm:pt>
    <dgm:pt modelId="{975C5544-7F72-48DB-B715-0614DE995ABB}" type="pres">
      <dgm:prSet presAssocID="{8833AE31-ECC9-4758-A9AC-F8B81AAE4E9E}" presName="compositeB" presStyleCnt="0"/>
      <dgm:spPr/>
    </dgm:pt>
    <dgm:pt modelId="{B524586C-0E32-4728-9D27-456CA1A0ADA1}" type="pres">
      <dgm:prSet presAssocID="{8833AE31-ECC9-4758-A9AC-F8B81AAE4E9E}" presName="textB" presStyleLbl="revTx" presStyleIdx="3" presStyleCnt="8" custAng="0" custLinFactY="-48263" custLinFactNeighborX="-67856" custLinFactNeighborY="-100000">
        <dgm:presLayoutVars>
          <dgm:bulletEnabled val="1"/>
        </dgm:presLayoutVars>
      </dgm:prSet>
      <dgm:spPr/>
    </dgm:pt>
    <dgm:pt modelId="{8B838A5A-B5A4-45AF-8329-9273C9F52170}" type="pres">
      <dgm:prSet presAssocID="{8833AE31-ECC9-4758-A9AC-F8B81AAE4E9E}" presName="circleB" presStyleLbl="node1" presStyleIdx="3" presStyleCnt="8" custLinFactX="-403379" custLinFactNeighborX="-500000" custLinFactNeighborY="20439"/>
      <dgm:spPr/>
    </dgm:pt>
    <dgm:pt modelId="{999AA277-E30C-42C5-AD8F-DEF95DC4C5CD}" type="pres">
      <dgm:prSet presAssocID="{8833AE31-ECC9-4758-A9AC-F8B81AAE4E9E}" presName="spaceB" presStyleCnt="0"/>
      <dgm:spPr/>
    </dgm:pt>
    <dgm:pt modelId="{CB45C426-7F7B-4367-8639-C62B247160EB}" type="pres">
      <dgm:prSet presAssocID="{6BBC0F49-553A-4526-87C0-016109F1D745}" presName="space" presStyleCnt="0"/>
      <dgm:spPr/>
    </dgm:pt>
    <dgm:pt modelId="{829F8419-110F-458D-BA0C-1E60C0BF06B7}" type="pres">
      <dgm:prSet presAssocID="{14A4C9F3-E4B8-4184-8344-6A1363C1EE6B}" presName="compositeA" presStyleCnt="0"/>
      <dgm:spPr/>
    </dgm:pt>
    <dgm:pt modelId="{2DFA5717-D6E0-49AB-9633-85503C23C7D4}" type="pres">
      <dgm:prSet presAssocID="{14A4C9F3-E4B8-4184-8344-6A1363C1EE6B}" presName="textA" presStyleLbl="revTx" presStyleIdx="4" presStyleCnt="8" custLinFactNeighborX="-74586" custLinFactNeighborY="1738">
        <dgm:presLayoutVars>
          <dgm:bulletEnabled val="1"/>
        </dgm:presLayoutVars>
      </dgm:prSet>
      <dgm:spPr/>
    </dgm:pt>
    <dgm:pt modelId="{6118F24D-628E-424A-803C-1D198914FEDF}" type="pres">
      <dgm:prSet presAssocID="{14A4C9F3-E4B8-4184-8344-6A1363C1EE6B}" presName="circleA" presStyleLbl="node1" presStyleIdx="4" presStyleCnt="8" custLinFactX="-438124" custLinFactNeighborX="-500000" custLinFactNeighborY="5421"/>
      <dgm:spPr/>
    </dgm:pt>
    <dgm:pt modelId="{6788935B-39AB-4969-8ECA-462D9681A8A6}" type="pres">
      <dgm:prSet presAssocID="{14A4C9F3-E4B8-4184-8344-6A1363C1EE6B}" presName="spaceA" presStyleCnt="0"/>
      <dgm:spPr/>
    </dgm:pt>
    <dgm:pt modelId="{804FF85C-8515-447C-95B3-17D785F9E113}" type="pres">
      <dgm:prSet presAssocID="{EC50E58D-C7C7-46BF-B859-32296ECC2AF5}" presName="space" presStyleCnt="0"/>
      <dgm:spPr/>
    </dgm:pt>
    <dgm:pt modelId="{BB6B9EC7-7996-4155-B7C5-B4DC7A0318EB}" type="pres">
      <dgm:prSet presAssocID="{4E0C2582-C49A-412B-A05B-5B42F9842264}" presName="compositeB" presStyleCnt="0"/>
      <dgm:spPr/>
    </dgm:pt>
    <dgm:pt modelId="{62F5EFF8-6139-498C-A390-C72073E48014}" type="pres">
      <dgm:prSet presAssocID="{4E0C2582-C49A-412B-A05B-5B42F9842264}" presName="textB" presStyleLbl="revTx" presStyleIdx="5" presStyleCnt="8" custLinFactY="-45931" custLinFactNeighborX="-43076" custLinFactNeighborY="-100000">
        <dgm:presLayoutVars>
          <dgm:bulletEnabled val="1"/>
        </dgm:presLayoutVars>
      </dgm:prSet>
      <dgm:spPr/>
    </dgm:pt>
    <dgm:pt modelId="{47B156B7-3655-41D1-B0C1-6383DF178A62}" type="pres">
      <dgm:prSet presAssocID="{4E0C2582-C49A-412B-A05B-5B42F9842264}" presName="circleB" presStyleLbl="node1" presStyleIdx="5" presStyleCnt="8" custLinFactX="-235945" custLinFactNeighborX="-300000" custLinFactNeighborY="20439"/>
      <dgm:spPr/>
    </dgm:pt>
    <dgm:pt modelId="{83C84F52-0282-44D4-93B2-8C7AE35C2161}" type="pres">
      <dgm:prSet presAssocID="{4E0C2582-C49A-412B-A05B-5B42F9842264}" presName="spaceB" presStyleCnt="0"/>
      <dgm:spPr/>
    </dgm:pt>
    <dgm:pt modelId="{7A2E6665-1012-4B12-80D7-286F1A5A7904}" type="pres">
      <dgm:prSet presAssocID="{2DD7B001-324C-4E47-A86B-555F470B08CD}" presName="space" presStyleCnt="0"/>
      <dgm:spPr/>
    </dgm:pt>
    <dgm:pt modelId="{C018428F-8700-4D2B-9ABC-9EB35DDC6D41}" type="pres">
      <dgm:prSet presAssocID="{10728815-B162-4C58-936A-78F606170BAE}" presName="compositeA" presStyleCnt="0"/>
      <dgm:spPr/>
    </dgm:pt>
    <dgm:pt modelId="{3B5FB3AB-36F7-4A53-8344-59DE9C79E583}" type="pres">
      <dgm:prSet presAssocID="{10728815-B162-4C58-936A-78F606170BAE}" presName="textA" presStyleLbl="revTx" presStyleIdx="6" presStyleCnt="8">
        <dgm:presLayoutVars>
          <dgm:bulletEnabled val="1"/>
        </dgm:presLayoutVars>
      </dgm:prSet>
      <dgm:spPr/>
    </dgm:pt>
    <dgm:pt modelId="{6AAD6B77-F24F-4F97-B00F-E5CAABF6D28E}" type="pres">
      <dgm:prSet presAssocID="{10728815-B162-4C58-936A-78F606170BAE}" presName="circleA" presStyleLbl="node1" presStyleIdx="6" presStyleCnt="8"/>
      <dgm:spPr/>
    </dgm:pt>
    <dgm:pt modelId="{E1C7B3F1-68C9-434C-8ECE-D9E4D66246BE}" type="pres">
      <dgm:prSet presAssocID="{10728815-B162-4C58-936A-78F606170BAE}" presName="spaceA" presStyleCnt="0"/>
      <dgm:spPr/>
    </dgm:pt>
    <dgm:pt modelId="{CFCE95F6-F2D4-4AC5-84AB-280EA8B4BA9D}" type="pres">
      <dgm:prSet presAssocID="{BC1B8746-455E-4595-91DF-5E0457623973}" presName="space" presStyleCnt="0"/>
      <dgm:spPr/>
    </dgm:pt>
    <dgm:pt modelId="{87E78F0E-22A2-4ED7-950D-EAB951EA85E4}" type="pres">
      <dgm:prSet presAssocID="{BE233521-5852-44A3-9178-EC747DE864A3}" presName="compositeB" presStyleCnt="0"/>
      <dgm:spPr/>
    </dgm:pt>
    <dgm:pt modelId="{D67E841B-09F6-4626-9AF1-7567B2558560}" type="pres">
      <dgm:prSet presAssocID="{BE233521-5852-44A3-9178-EC747DE864A3}" presName="textB" presStyleLbl="revTx" presStyleIdx="7" presStyleCnt="8" custLinFactY="-44193" custLinFactNeighborX="-3065" custLinFactNeighborY="-100000">
        <dgm:presLayoutVars>
          <dgm:bulletEnabled val="1"/>
        </dgm:presLayoutVars>
      </dgm:prSet>
      <dgm:spPr/>
    </dgm:pt>
    <dgm:pt modelId="{11418406-2A3C-4729-B37A-10E60C871622}" type="pres">
      <dgm:prSet presAssocID="{BE233521-5852-44A3-9178-EC747DE864A3}" presName="circleB" presStyleLbl="node1" presStyleIdx="7" presStyleCnt="8"/>
      <dgm:spPr/>
    </dgm:pt>
    <dgm:pt modelId="{80873411-8BB2-4AA1-8706-4C6761E5AF74}" type="pres">
      <dgm:prSet presAssocID="{BE233521-5852-44A3-9178-EC747DE864A3}" presName="spaceB" presStyleCnt="0"/>
      <dgm:spPr/>
    </dgm:pt>
  </dgm:ptLst>
  <dgm:cxnLst>
    <dgm:cxn modelId="{A27DA52F-7809-4325-AF47-3B3F691B8432}" type="presOf" srcId="{3059AEFD-0F01-451F-970A-FCFA055B8907}" destId="{C099E82C-CAB3-4474-B89C-E9A1CBB53E18}" srcOrd="0" destOrd="0" presId="urn:microsoft.com/office/officeart/2005/8/layout/hProcess11"/>
    <dgm:cxn modelId="{5A5C0940-FDF9-4340-8D80-0132518A1DB3}" type="presOf" srcId="{BE233521-5852-44A3-9178-EC747DE864A3}" destId="{D67E841B-09F6-4626-9AF1-7567B2558560}" srcOrd="0" destOrd="0" presId="urn:microsoft.com/office/officeart/2005/8/layout/hProcess11"/>
    <dgm:cxn modelId="{B49EDB5D-FF96-4775-B31E-65B856BB3247}" type="presOf" srcId="{14A4C9F3-E4B8-4184-8344-6A1363C1EE6B}" destId="{2DFA5717-D6E0-49AB-9633-85503C23C7D4}" srcOrd="0" destOrd="0" presId="urn:microsoft.com/office/officeart/2005/8/layout/hProcess11"/>
    <dgm:cxn modelId="{D122485F-806A-479E-A863-34CA562D38AE}" type="presOf" srcId="{10728815-B162-4C58-936A-78F606170BAE}" destId="{3B5FB3AB-36F7-4A53-8344-59DE9C79E583}" srcOrd="0" destOrd="0" presId="urn:microsoft.com/office/officeart/2005/8/layout/hProcess11"/>
    <dgm:cxn modelId="{E44C9142-4A3E-405A-B79B-486868211AEA}" srcId="{06B79EBB-7F77-4D1B-AEBE-2924E19516C1}" destId="{4E0C2582-C49A-412B-A05B-5B42F9842264}" srcOrd="5" destOrd="0" parTransId="{D3400C56-D9F0-495C-AB8E-C2296DB64D9B}" sibTransId="{2DD7B001-324C-4E47-A86B-555F470B08CD}"/>
    <dgm:cxn modelId="{17EEA26A-06AF-43E3-89A6-7EC5D4636C5E}" srcId="{06B79EBB-7F77-4D1B-AEBE-2924E19516C1}" destId="{8833AE31-ECC9-4758-A9AC-F8B81AAE4E9E}" srcOrd="3" destOrd="0" parTransId="{E052699A-C981-49E0-8336-0D172C832E81}" sibTransId="{6BBC0F49-553A-4526-87C0-016109F1D745}"/>
    <dgm:cxn modelId="{4A21176B-BEC8-4C27-975E-CAFDB9168A0B}" type="presOf" srcId="{4E0C2582-C49A-412B-A05B-5B42F9842264}" destId="{62F5EFF8-6139-498C-A390-C72073E48014}" srcOrd="0" destOrd="0" presId="urn:microsoft.com/office/officeart/2005/8/layout/hProcess11"/>
    <dgm:cxn modelId="{405E2C58-6560-4C82-826E-D9AF715AE0FB}" srcId="{06B79EBB-7F77-4D1B-AEBE-2924E19516C1}" destId="{14A4C9F3-E4B8-4184-8344-6A1363C1EE6B}" srcOrd="4" destOrd="0" parTransId="{59FDF300-D771-4C26-AEF6-EAD1ABD66B60}" sibTransId="{EC50E58D-C7C7-46BF-B859-32296ECC2AF5}"/>
    <dgm:cxn modelId="{D172DB58-E2A9-48D4-A261-BFB1CBB1B812}" srcId="{06B79EBB-7F77-4D1B-AEBE-2924E19516C1}" destId="{1A35B41B-6B1F-476D-AC76-41660EAFF6BE}" srcOrd="2" destOrd="0" parTransId="{70C7B60A-7129-4841-8BF4-B8089E24E1F9}" sibTransId="{94200505-76DC-4E5B-B471-83070FE00255}"/>
    <dgm:cxn modelId="{3855E480-D235-4861-BE6F-414CD616F2FB}" srcId="{06B79EBB-7F77-4D1B-AEBE-2924E19516C1}" destId="{10728815-B162-4C58-936A-78F606170BAE}" srcOrd="6" destOrd="0" parTransId="{30506E83-448C-4047-AEBB-D178A5A43496}" sibTransId="{BC1B8746-455E-4595-91DF-5E0457623973}"/>
    <dgm:cxn modelId="{F88E9EA4-90EE-4C48-8189-3973891C3682}" type="presOf" srcId="{1A35B41B-6B1F-476D-AC76-41660EAFF6BE}" destId="{63F4E810-8C11-4FAB-916F-798E06FF8917}" srcOrd="0" destOrd="0" presId="urn:microsoft.com/office/officeart/2005/8/layout/hProcess11"/>
    <dgm:cxn modelId="{D338DBAC-A183-432A-BAA9-34F0C85F05AE}" srcId="{06B79EBB-7F77-4D1B-AEBE-2924E19516C1}" destId="{ED40AD7D-BEDA-42CB-A975-F6ECABDCAAA8}" srcOrd="1" destOrd="0" parTransId="{DA900D3F-C86F-4458-8296-4746C0A9FD1C}" sibTransId="{BD02E659-DFC4-424E-B64A-D641862F8E28}"/>
    <dgm:cxn modelId="{7D950FC4-164E-47BA-BA2E-42338FF188B3}" type="presOf" srcId="{ED40AD7D-BEDA-42CB-A975-F6ECABDCAAA8}" destId="{0E8540A5-394E-4618-9D05-37414E84E297}" srcOrd="0" destOrd="0" presId="urn:microsoft.com/office/officeart/2005/8/layout/hProcess11"/>
    <dgm:cxn modelId="{BE046CCA-8FEC-4C32-8D6E-EDD9E19086E3}" type="presOf" srcId="{06B79EBB-7F77-4D1B-AEBE-2924E19516C1}" destId="{4FDE39ED-08C4-4394-9637-89416A27D29A}" srcOrd="0" destOrd="0" presId="urn:microsoft.com/office/officeart/2005/8/layout/hProcess11"/>
    <dgm:cxn modelId="{68BA54D8-A43F-4E4B-A5FD-AB1499D168A3}" srcId="{06B79EBB-7F77-4D1B-AEBE-2924E19516C1}" destId="{3059AEFD-0F01-451F-970A-FCFA055B8907}" srcOrd="0" destOrd="0" parTransId="{D42678F2-E72F-4427-BF24-3D170942EADC}" sibTransId="{01F5DD36-D458-41E3-8A40-B5CC08B02CF5}"/>
    <dgm:cxn modelId="{9C0FF4E6-65BB-4B15-95F0-9B2A6BF9798D}" type="presOf" srcId="{8833AE31-ECC9-4758-A9AC-F8B81AAE4E9E}" destId="{B524586C-0E32-4728-9D27-456CA1A0ADA1}" srcOrd="0" destOrd="0" presId="urn:microsoft.com/office/officeart/2005/8/layout/hProcess11"/>
    <dgm:cxn modelId="{C7137DF5-26F7-41D5-9DC1-EBE759B97FD1}" srcId="{06B79EBB-7F77-4D1B-AEBE-2924E19516C1}" destId="{BE233521-5852-44A3-9178-EC747DE864A3}" srcOrd="7" destOrd="0" parTransId="{43F59375-A055-4A95-B8CF-FFB62D303F70}" sibTransId="{9EFFCC00-350C-437E-8DFD-77F4565AAD2C}"/>
    <dgm:cxn modelId="{9032A991-10B0-407D-82E0-E960C7EF9715}" type="presParOf" srcId="{4FDE39ED-08C4-4394-9637-89416A27D29A}" destId="{E8071B2B-F304-4BDC-A2FA-9555AC15A27D}" srcOrd="0" destOrd="0" presId="urn:microsoft.com/office/officeart/2005/8/layout/hProcess11"/>
    <dgm:cxn modelId="{54F967E6-08E9-4338-BDAE-0BC934731E5D}" type="presParOf" srcId="{4FDE39ED-08C4-4394-9637-89416A27D29A}" destId="{C6A31E1E-2FF5-4BC4-80A8-A5990BF3BB38}" srcOrd="1" destOrd="0" presId="urn:microsoft.com/office/officeart/2005/8/layout/hProcess11"/>
    <dgm:cxn modelId="{53BC7F68-8133-4093-B690-6768760D9EA3}" type="presParOf" srcId="{C6A31E1E-2FF5-4BC4-80A8-A5990BF3BB38}" destId="{893C2009-B02F-4A72-A01C-CFD2B4F0BC7A}" srcOrd="0" destOrd="0" presId="urn:microsoft.com/office/officeart/2005/8/layout/hProcess11"/>
    <dgm:cxn modelId="{28CC6C0B-A45A-4317-8FE1-457B497A37BC}" type="presParOf" srcId="{893C2009-B02F-4A72-A01C-CFD2B4F0BC7A}" destId="{C099E82C-CAB3-4474-B89C-E9A1CBB53E18}" srcOrd="0" destOrd="0" presId="urn:microsoft.com/office/officeart/2005/8/layout/hProcess11"/>
    <dgm:cxn modelId="{5F0744F7-3B72-47CE-9ED0-CD7BE1C7AAB5}" type="presParOf" srcId="{893C2009-B02F-4A72-A01C-CFD2B4F0BC7A}" destId="{47EB8586-DEA6-4726-826C-89E295A33467}" srcOrd="1" destOrd="0" presId="urn:microsoft.com/office/officeart/2005/8/layout/hProcess11"/>
    <dgm:cxn modelId="{06D70BB9-020B-4D2D-A784-2505236796FA}" type="presParOf" srcId="{893C2009-B02F-4A72-A01C-CFD2B4F0BC7A}" destId="{C436937E-3D31-4A5F-9095-1C1F4C13891E}" srcOrd="2" destOrd="0" presId="urn:microsoft.com/office/officeart/2005/8/layout/hProcess11"/>
    <dgm:cxn modelId="{02F7017D-5E01-4096-B8C7-3F3BB30D5026}" type="presParOf" srcId="{C6A31E1E-2FF5-4BC4-80A8-A5990BF3BB38}" destId="{D18304B6-6E1E-44E3-B35E-37EAC73E981E}" srcOrd="1" destOrd="0" presId="urn:microsoft.com/office/officeart/2005/8/layout/hProcess11"/>
    <dgm:cxn modelId="{1381C314-9ADE-4E87-88EC-DFA583290ACD}" type="presParOf" srcId="{C6A31E1E-2FF5-4BC4-80A8-A5990BF3BB38}" destId="{26D93B89-7516-4B59-84EE-C665121CB1E6}" srcOrd="2" destOrd="0" presId="urn:microsoft.com/office/officeart/2005/8/layout/hProcess11"/>
    <dgm:cxn modelId="{91E8951A-2A34-4D61-8985-84DA607BAB1F}" type="presParOf" srcId="{26D93B89-7516-4B59-84EE-C665121CB1E6}" destId="{0E8540A5-394E-4618-9D05-37414E84E297}" srcOrd="0" destOrd="0" presId="urn:microsoft.com/office/officeart/2005/8/layout/hProcess11"/>
    <dgm:cxn modelId="{8E374C5D-6405-4898-99A6-B2DE4E562F18}" type="presParOf" srcId="{26D93B89-7516-4B59-84EE-C665121CB1E6}" destId="{489A05D7-911D-460D-8778-A96928767EE8}" srcOrd="1" destOrd="0" presId="urn:microsoft.com/office/officeart/2005/8/layout/hProcess11"/>
    <dgm:cxn modelId="{CD10B9C5-6ACB-4B9C-A7BF-FECB1B1CFBE4}" type="presParOf" srcId="{26D93B89-7516-4B59-84EE-C665121CB1E6}" destId="{51337195-BF26-40F5-9ABB-F14698047FCE}" srcOrd="2" destOrd="0" presId="urn:microsoft.com/office/officeart/2005/8/layout/hProcess11"/>
    <dgm:cxn modelId="{119B00C8-6A60-41A2-87BF-697098D59293}" type="presParOf" srcId="{C6A31E1E-2FF5-4BC4-80A8-A5990BF3BB38}" destId="{7123CC9E-F8E4-40FC-8722-8EECA7C998ED}" srcOrd="3" destOrd="0" presId="urn:microsoft.com/office/officeart/2005/8/layout/hProcess11"/>
    <dgm:cxn modelId="{1F07A7C1-9766-4535-88C7-0EB10E39E683}" type="presParOf" srcId="{C6A31E1E-2FF5-4BC4-80A8-A5990BF3BB38}" destId="{BCEF21F5-E7C9-47C0-A7CA-6260CB077644}" srcOrd="4" destOrd="0" presId="urn:microsoft.com/office/officeart/2005/8/layout/hProcess11"/>
    <dgm:cxn modelId="{904AD0B2-3228-41F8-88AF-97AAA8BCF55B}" type="presParOf" srcId="{BCEF21F5-E7C9-47C0-A7CA-6260CB077644}" destId="{63F4E810-8C11-4FAB-916F-798E06FF8917}" srcOrd="0" destOrd="0" presId="urn:microsoft.com/office/officeart/2005/8/layout/hProcess11"/>
    <dgm:cxn modelId="{3953709D-D427-4901-9962-3208C49E59A5}" type="presParOf" srcId="{BCEF21F5-E7C9-47C0-A7CA-6260CB077644}" destId="{0AF44B84-479C-49C5-B786-AFF8A6C49226}" srcOrd="1" destOrd="0" presId="urn:microsoft.com/office/officeart/2005/8/layout/hProcess11"/>
    <dgm:cxn modelId="{D9A9EE3C-0182-433B-A2DD-3D47C204E721}" type="presParOf" srcId="{BCEF21F5-E7C9-47C0-A7CA-6260CB077644}" destId="{53003700-61B3-4F88-A958-1E810D4D8CD4}" srcOrd="2" destOrd="0" presId="urn:microsoft.com/office/officeart/2005/8/layout/hProcess11"/>
    <dgm:cxn modelId="{8BD198CB-9B9D-4169-972D-17E6E15E4D4E}" type="presParOf" srcId="{C6A31E1E-2FF5-4BC4-80A8-A5990BF3BB38}" destId="{E6405965-9056-4F13-ACF4-C2652DDB4134}" srcOrd="5" destOrd="0" presId="urn:microsoft.com/office/officeart/2005/8/layout/hProcess11"/>
    <dgm:cxn modelId="{010B8D84-53F3-4DD4-A1A7-4F1FD2BEE1A5}" type="presParOf" srcId="{C6A31E1E-2FF5-4BC4-80A8-A5990BF3BB38}" destId="{975C5544-7F72-48DB-B715-0614DE995ABB}" srcOrd="6" destOrd="0" presId="urn:microsoft.com/office/officeart/2005/8/layout/hProcess11"/>
    <dgm:cxn modelId="{DF924599-7A4D-4E2B-BC0E-BC915E952E96}" type="presParOf" srcId="{975C5544-7F72-48DB-B715-0614DE995ABB}" destId="{B524586C-0E32-4728-9D27-456CA1A0ADA1}" srcOrd="0" destOrd="0" presId="urn:microsoft.com/office/officeart/2005/8/layout/hProcess11"/>
    <dgm:cxn modelId="{41AA236F-20E1-425A-BCBB-20D6AA14DC1C}" type="presParOf" srcId="{975C5544-7F72-48DB-B715-0614DE995ABB}" destId="{8B838A5A-B5A4-45AF-8329-9273C9F52170}" srcOrd="1" destOrd="0" presId="urn:microsoft.com/office/officeart/2005/8/layout/hProcess11"/>
    <dgm:cxn modelId="{5DAA9CF8-0DB7-4C2A-8A8C-353BF4F7C9A2}" type="presParOf" srcId="{975C5544-7F72-48DB-B715-0614DE995ABB}" destId="{999AA277-E30C-42C5-AD8F-DEF95DC4C5CD}" srcOrd="2" destOrd="0" presId="urn:microsoft.com/office/officeart/2005/8/layout/hProcess11"/>
    <dgm:cxn modelId="{C0BDF474-88F6-4B31-9C86-D6BB2438C6A8}" type="presParOf" srcId="{C6A31E1E-2FF5-4BC4-80A8-A5990BF3BB38}" destId="{CB45C426-7F7B-4367-8639-C62B247160EB}" srcOrd="7" destOrd="0" presId="urn:microsoft.com/office/officeart/2005/8/layout/hProcess11"/>
    <dgm:cxn modelId="{AF82D44A-B824-4140-821E-88B26918821A}" type="presParOf" srcId="{C6A31E1E-2FF5-4BC4-80A8-A5990BF3BB38}" destId="{829F8419-110F-458D-BA0C-1E60C0BF06B7}" srcOrd="8" destOrd="0" presId="urn:microsoft.com/office/officeart/2005/8/layout/hProcess11"/>
    <dgm:cxn modelId="{B3FD7E21-DFFA-4CB4-9C01-6259BAE26BB8}" type="presParOf" srcId="{829F8419-110F-458D-BA0C-1E60C0BF06B7}" destId="{2DFA5717-D6E0-49AB-9633-85503C23C7D4}" srcOrd="0" destOrd="0" presId="urn:microsoft.com/office/officeart/2005/8/layout/hProcess11"/>
    <dgm:cxn modelId="{C963268A-FD3A-48CB-8E22-2BE0B837278B}" type="presParOf" srcId="{829F8419-110F-458D-BA0C-1E60C0BF06B7}" destId="{6118F24D-628E-424A-803C-1D198914FEDF}" srcOrd="1" destOrd="0" presId="urn:microsoft.com/office/officeart/2005/8/layout/hProcess11"/>
    <dgm:cxn modelId="{BC180BE6-A84F-429D-8B91-45BE99C0A334}" type="presParOf" srcId="{829F8419-110F-458D-BA0C-1E60C0BF06B7}" destId="{6788935B-39AB-4969-8ECA-462D9681A8A6}" srcOrd="2" destOrd="0" presId="urn:microsoft.com/office/officeart/2005/8/layout/hProcess11"/>
    <dgm:cxn modelId="{7BF38335-2F73-4740-9C61-D6E625935AF2}" type="presParOf" srcId="{C6A31E1E-2FF5-4BC4-80A8-A5990BF3BB38}" destId="{804FF85C-8515-447C-95B3-17D785F9E113}" srcOrd="9" destOrd="0" presId="urn:microsoft.com/office/officeart/2005/8/layout/hProcess11"/>
    <dgm:cxn modelId="{F12C43CB-0CC7-4F88-88D2-76BB435F97BA}" type="presParOf" srcId="{C6A31E1E-2FF5-4BC4-80A8-A5990BF3BB38}" destId="{BB6B9EC7-7996-4155-B7C5-B4DC7A0318EB}" srcOrd="10" destOrd="0" presId="urn:microsoft.com/office/officeart/2005/8/layout/hProcess11"/>
    <dgm:cxn modelId="{7651FC80-B56F-468C-BDDD-FDE885223119}" type="presParOf" srcId="{BB6B9EC7-7996-4155-B7C5-B4DC7A0318EB}" destId="{62F5EFF8-6139-498C-A390-C72073E48014}" srcOrd="0" destOrd="0" presId="urn:microsoft.com/office/officeart/2005/8/layout/hProcess11"/>
    <dgm:cxn modelId="{D5357821-2B27-4595-8E3D-3975911C6E24}" type="presParOf" srcId="{BB6B9EC7-7996-4155-B7C5-B4DC7A0318EB}" destId="{47B156B7-3655-41D1-B0C1-6383DF178A62}" srcOrd="1" destOrd="0" presId="urn:microsoft.com/office/officeart/2005/8/layout/hProcess11"/>
    <dgm:cxn modelId="{A1A2AB09-9339-4458-8A3F-726CA5D00FF0}" type="presParOf" srcId="{BB6B9EC7-7996-4155-B7C5-B4DC7A0318EB}" destId="{83C84F52-0282-44D4-93B2-8C7AE35C2161}" srcOrd="2" destOrd="0" presId="urn:microsoft.com/office/officeart/2005/8/layout/hProcess11"/>
    <dgm:cxn modelId="{6084F781-02E1-4371-81B8-3CFF1EECA4BF}" type="presParOf" srcId="{C6A31E1E-2FF5-4BC4-80A8-A5990BF3BB38}" destId="{7A2E6665-1012-4B12-80D7-286F1A5A7904}" srcOrd="11" destOrd="0" presId="urn:microsoft.com/office/officeart/2005/8/layout/hProcess11"/>
    <dgm:cxn modelId="{CFD68924-147C-40AA-A3F8-A2F5D055F2CE}" type="presParOf" srcId="{C6A31E1E-2FF5-4BC4-80A8-A5990BF3BB38}" destId="{C018428F-8700-4D2B-9ABC-9EB35DDC6D41}" srcOrd="12" destOrd="0" presId="urn:microsoft.com/office/officeart/2005/8/layout/hProcess11"/>
    <dgm:cxn modelId="{6C30C499-D8D5-482C-B4CE-CA3A21C05E94}" type="presParOf" srcId="{C018428F-8700-4D2B-9ABC-9EB35DDC6D41}" destId="{3B5FB3AB-36F7-4A53-8344-59DE9C79E583}" srcOrd="0" destOrd="0" presId="urn:microsoft.com/office/officeart/2005/8/layout/hProcess11"/>
    <dgm:cxn modelId="{8B6628BA-EC69-4BBC-B7A5-7BFB053717CA}" type="presParOf" srcId="{C018428F-8700-4D2B-9ABC-9EB35DDC6D41}" destId="{6AAD6B77-F24F-4F97-B00F-E5CAABF6D28E}" srcOrd="1" destOrd="0" presId="urn:microsoft.com/office/officeart/2005/8/layout/hProcess11"/>
    <dgm:cxn modelId="{44F7769F-CDDD-4A62-842B-3C0469BE2927}" type="presParOf" srcId="{C018428F-8700-4D2B-9ABC-9EB35DDC6D41}" destId="{E1C7B3F1-68C9-434C-8ECE-D9E4D66246BE}" srcOrd="2" destOrd="0" presId="urn:microsoft.com/office/officeart/2005/8/layout/hProcess11"/>
    <dgm:cxn modelId="{1C90522A-9ECE-45DE-8CD7-94DC3056EEE9}" type="presParOf" srcId="{C6A31E1E-2FF5-4BC4-80A8-A5990BF3BB38}" destId="{CFCE95F6-F2D4-4AC5-84AB-280EA8B4BA9D}" srcOrd="13" destOrd="0" presId="urn:microsoft.com/office/officeart/2005/8/layout/hProcess11"/>
    <dgm:cxn modelId="{56D05BAB-FFFD-4C05-BFCE-FC3144DE3685}" type="presParOf" srcId="{C6A31E1E-2FF5-4BC4-80A8-A5990BF3BB38}" destId="{87E78F0E-22A2-4ED7-950D-EAB951EA85E4}" srcOrd="14" destOrd="0" presId="urn:microsoft.com/office/officeart/2005/8/layout/hProcess11"/>
    <dgm:cxn modelId="{4879D42C-3B52-4C03-9695-5EF3D257E4BC}" type="presParOf" srcId="{87E78F0E-22A2-4ED7-950D-EAB951EA85E4}" destId="{D67E841B-09F6-4626-9AF1-7567B2558560}" srcOrd="0" destOrd="0" presId="urn:microsoft.com/office/officeart/2005/8/layout/hProcess11"/>
    <dgm:cxn modelId="{A6654F97-5148-4B05-B4F3-CA258AA5284A}" type="presParOf" srcId="{87E78F0E-22A2-4ED7-950D-EAB951EA85E4}" destId="{11418406-2A3C-4729-B37A-10E60C871622}" srcOrd="1" destOrd="0" presId="urn:microsoft.com/office/officeart/2005/8/layout/hProcess11"/>
    <dgm:cxn modelId="{55EC4C5E-5B99-4D4D-AACC-B39BBFBA98F9}" type="presParOf" srcId="{87E78F0E-22A2-4ED7-950D-EAB951EA85E4}" destId="{80873411-8BB2-4AA1-8706-4C6761E5AF74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6B79EBB-7F77-4D1B-AEBE-2924E19516C1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3059AEFD-0F01-451F-970A-FCFA055B8907}">
      <dgm:prSet phldrT="[Tekst]" custT="1"/>
      <dgm:spPr>
        <a:noFill/>
        <a:ln>
          <a:noFill/>
        </a:ln>
        <a:effectLst/>
      </dgm:spPr>
      <dgm:t>
        <a:bodyPr spcFirstLastPara="0" vert="horz" wrap="square" lIns="49784" tIns="49784" rIns="49784" bIns="49784" numCol="1" spcCol="1270" anchor="b" anchorCtr="0"/>
        <a:lstStyle/>
        <a:p>
          <a:r>
            <a:rPr lang="nb-NO" sz="800" b="0" kern="1200">
              <a:solidFill>
                <a:srgbClr val="FFFFFF">
                  <a:lumMod val="65000"/>
                </a:srgbClr>
              </a:solidFill>
              <a:latin typeface="Arial" panose="020B0604020202020204"/>
              <a:ea typeface="+mn-ea"/>
              <a:cs typeface="+mn-cs"/>
            </a:rPr>
            <a:t>Lillehammerkrysset</a:t>
          </a:r>
        </a:p>
      </dgm:t>
    </dgm:pt>
    <dgm:pt modelId="{D42678F2-E72F-4427-BF24-3D170942EADC}" type="parTrans" cxnId="{68BA54D8-A43F-4E4B-A5FD-AB1499D168A3}">
      <dgm:prSet/>
      <dgm:spPr/>
      <dgm:t>
        <a:bodyPr/>
        <a:lstStyle/>
        <a:p>
          <a:endParaRPr lang="nb-NO"/>
        </a:p>
      </dgm:t>
    </dgm:pt>
    <dgm:pt modelId="{01F5DD36-D458-41E3-8A40-B5CC08B02CF5}" type="sibTrans" cxnId="{68BA54D8-A43F-4E4B-A5FD-AB1499D168A3}">
      <dgm:prSet/>
      <dgm:spPr/>
      <dgm:t>
        <a:bodyPr/>
        <a:lstStyle/>
        <a:p>
          <a:endParaRPr lang="nb-NO"/>
        </a:p>
      </dgm:t>
    </dgm:pt>
    <dgm:pt modelId="{14A4C9F3-E4B8-4184-8344-6A1363C1EE6B}">
      <dgm:prSet phldrT="[Tekst]" custT="1"/>
      <dgm:spPr/>
      <dgm:t>
        <a:bodyPr anchor="b" anchorCtr="0"/>
        <a:lstStyle/>
        <a:p>
          <a:r>
            <a:rPr lang="nb-NO" sz="800" b="0" kern="1200" err="1">
              <a:solidFill>
                <a:srgbClr val="FFFFFF">
                  <a:lumMod val="65000"/>
                </a:srgbClr>
              </a:solidFill>
              <a:latin typeface="Arial" panose="020B0604020202020204"/>
              <a:ea typeface="+mn-ea"/>
              <a:cs typeface="+mn-cs"/>
            </a:rPr>
            <a:t>Vingnestunnelen</a:t>
          </a:r>
          <a:endParaRPr lang="nb-NO" sz="800" b="0" kern="1200">
            <a:solidFill>
              <a:srgbClr val="FFFFFF">
                <a:lumMod val="65000"/>
              </a:srgbClr>
            </a:solidFill>
            <a:latin typeface="Arial" panose="020B0604020202020204"/>
            <a:ea typeface="+mn-ea"/>
            <a:cs typeface="+mn-cs"/>
          </a:endParaRPr>
        </a:p>
      </dgm:t>
    </dgm:pt>
    <dgm:pt modelId="{59FDF300-D771-4C26-AEF6-EAD1ABD66B60}" type="parTrans" cxnId="{405E2C58-6560-4C82-826E-D9AF715AE0FB}">
      <dgm:prSet/>
      <dgm:spPr/>
      <dgm:t>
        <a:bodyPr/>
        <a:lstStyle/>
        <a:p>
          <a:endParaRPr lang="nb-NO"/>
        </a:p>
      </dgm:t>
    </dgm:pt>
    <dgm:pt modelId="{EC50E58D-C7C7-46BF-B859-32296ECC2AF5}" type="sibTrans" cxnId="{405E2C58-6560-4C82-826E-D9AF715AE0FB}">
      <dgm:prSet/>
      <dgm:spPr/>
      <dgm:t>
        <a:bodyPr/>
        <a:lstStyle/>
        <a:p>
          <a:endParaRPr lang="nb-NO"/>
        </a:p>
      </dgm:t>
    </dgm:pt>
    <dgm:pt modelId="{1A35B41B-6B1F-476D-AC76-41660EAFF6BE}">
      <dgm:prSet phldrT="[Tekst]" custT="1"/>
      <dgm:spPr>
        <a:noFill/>
        <a:ln>
          <a:noFill/>
        </a:ln>
        <a:effectLst/>
      </dgm:spPr>
      <dgm:t>
        <a:bodyPr spcFirstLastPara="0" vert="horz" wrap="square" lIns="71120" tIns="71120" rIns="71120" bIns="71120" numCol="1" spcCol="1270" anchor="b" anchorCtr="0"/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800" b="0" kern="1200">
              <a:solidFill>
                <a:srgbClr val="FFFFFF">
                  <a:lumMod val="65000"/>
                </a:srgbClr>
              </a:solidFill>
              <a:latin typeface="Arial" panose="020B0604020202020204"/>
              <a:ea typeface="+mn-ea"/>
              <a:cs typeface="+mn-cs"/>
            </a:rPr>
            <a:t>Kryssing Lågen</a:t>
          </a:r>
        </a:p>
      </dgm:t>
    </dgm:pt>
    <dgm:pt modelId="{70C7B60A-7129-4841-8BF4-B8089E24E1F9}" type="parTrans" cxnId="{D172DB58-E2A9-48D4-A261-BFB1CBB1B812}">
      <dgm:prSet/>
      <dgm:spPr/>
      <dgm:t>
        <a:bodyPr/>
        <a:lstStyle/>
        <a:p>
          <a:endParaRPr lang="nb-NO"/>
        </a:p>
      </dgm:t>
    </dgm:pt>
    <dgm:pt modelId="{94200505-76DC-4E5B-B471-83070FE00255}" type="sibTrans" cxnId="{D172DB58-E2A9-48D4-A261-BFB1CBB1B812}">
      <dgm:prSet/>
      <dgm:spPr/>
      <dgm:t>
        <a:bodyPr/>
        <a:lstStyle/>
        <a:p>
          <a:endParaRPr lang="nb-NO"/>
        </a:p>
      </dgm:t>
    </dgm:pt>
    <dgm:pt modelId="{4E0C2582-C49A-412B-A05B-5B42F9842264}">
      <dgm:prSet phldrT="[Tekst]" custT="1"/>
      <dgm:spPr/>
      <dgm:t>
        <a:bodyPr anchor="t" anchorCtr="0"/>
        <a:lstStyle/>
        <a:p>
          <a:endParaRPr lang="nb-NO" sz="800" b="0" kern="1200">
            <a:solidFill>
              <a:srgbClr val="FFFFFF">
                <a:lumMod val="65000"/>
              </a:srgbClr>
            </a:solidFill>
            <a:latin typeface="Arial" panose="020B0604020202020204"/>
            <a:ea typeface="+mn-ea"/>
            <a:cs typeface="+mn-cs"/>
          </a:endParaRPr>
        </a:p>
        <a:p>
          <a:r>
            <a:rPr lang="nb-NO" sz="800" b="0" kern="1200">
              <a:solidFill>
                <a:srgbClr val="FFFFFF">
                  <a:lumMod val="65000"/>
                </a:srgbClr>
              </a:solidFill>
              <a:latin typeface="Arial" panose="020B0604020202020204"/>
              <a:ea typeface="+mn-ea"/>
              <a:cs typeface="+mn-cs"/>
            </a:rPr>
            <a:t>Øyresvika</a:t>
          </a:r>
        </a:p>
      </dgm:t>
    </dgm:pt>
    <dgm:pt modelId="{D3400C56-D9F0-495C-AB8E-C2296DB64D9B}" type="parTrans" cxnId="{E44C9142-4A3E-405A-B79B-486868211AEA}">
      <dgm:prSet/>
      <dgm:spPr/>
      <dgm:t>
        <a:bodyPr/>
        <a:lstStyle/>
        <a:p>
          <a:endParaRPr lang="nb-NO"/>
        </a:p>
      </dgm:t>
    </dgm:pt>
    <dgm:pt modelId="{2DD7B001-324C-4E47-A86B-555F470B08CD}" type="sibTrans" cxnId="{E44C9142-4A3E-405A-B79B-486868211AEA}">
      <dgm:prSet/>
      <dgm:spPr/>
      <dgm:t>
        <a:bodyPr/>
        <a:lstStyle/>
        <a:p>
          <a:endParaRPr lang="nb-NO"/>
        </a:p>
      </dgm:t>
    </dgm:pt>
    <dgm:pt modelId="{10728815-B162-4C58-936A-78F606170BAE}">
      <dgm:prSet phldrT="[Tekst]" custT="1"/>
      <dgm:spPr/>
      <dgm:t>
        <a:bodyPr anchor="b" anchorCtr="0"/>
        <a:lstStyle/>
        <a:p>
          <a:r>
            <a:rPr lang="nb-NO" sz="800" b="0" kern="1200">
              <a:solidFill>
                <a:srgbClr val="FFFFFF">
                  <a:lumMod val="65000"/>
                </a:srgbClr>
              </a:solidFill>
              <a:latin typeface="Arial" panose="020B0604020202020204"/>
              <a:ea typeface="+mn-ea"/>
              <a:cs typeface="+mn-cs"/>
            </a:rPr>
            <a:t>Vingrom</a:t>
          </a:r>
        </a:p>
      </dgm:t>
    </dgm:pt>
    <dgm:pt modelId="{30506E83-448C-4047-AEBB-D178A5A43496}" type="parTrans" cxnId="{3855E480-D235-4861-BE6F-414CD616F2FB}">
      <dgm:prSet/>
      <dgm:spPr/>
      <dgm:t>
        <a:bodyPr/>
        <a:lstStyle/>
        <a:p>
          <a:endParaRPr lang="nb-NO"/>
        </a:p>
      </dgm:t>
    </dgm:pt>
    <dgm:pt modelId="{BC1B8746-455E-4595-91DF-5E0457623973}" type="sibTrans" cxnId="{3855E480-D235-4861-BE6F-414CD616F2FB}">
      <dgm:prSet/>
      <dgm:spPr/>
      <dgm:t>
        <a:bodyPr/>
        <a:lstStyle/>
        <a:p>
          <a:endParaRPr lang="nb-NO"/>
        </a:p>
      </dgm:t>
    </dgm:pt>
    <dgm:pt modelId="{BE233521-5852-44A3-9178-EC747DE864A3}">
      <dgm:prSet phldrT="[Tekst]" custT="1"/>
      <dgm:spPr/>
      <dgm:t>
        <a:bodyPr anchor="b" anchorCtr="0"/>
        <a:lstStyle/>
        <a:p>
          <a:r>
            <a:rPr lang="nb-NO" sz="800" b="0" kern="1200">
              <a:solidFill>
                <a:srgbClr val="FFFFFF">
                  <a:lumMod val="65000"/>
                </a:srgbClr>
              </a:solidFill>
              <a:latin typeface="Arial" panose="020B0604020202020204"/>
              <a:ea typeface="+mn-ea"/>
              <a:cs typeface="+mn-cs"/>
            </a:rPr>
            <a:t>Vingrom - Roterud</a:t>
          </a:r>
        </a:p>
      </dgm:t>
    </dgm:pt>
    <dgm:pt modelId="{43F59375-A055-4A95-B8CF-FFB62D303F70}" type="parTrans" cxnId="{C7137DF5-26F7-41D5-9DC1-EBE759B97FD1}">
      <dgm:prSet/>
      <dgm:spPr/>
      <dgm:t>
        <a:bodyPr/>
        <a:lstStyle/>
        <a:p>
          <a:endParaRPr lang="nb-NO"/>
        </a:p>
      </dgm:t>
    </dgm:pt>
    <dgm:pt modelId="{9EFFCC00-350C-437E-8DFD-77F4565AAD2C}" type="sibTrans" cxnId="{C7137DF5-26F7-41D5-9DC1-EBE759B97FD1}">
      <dgm:prSet/>
      <dgm:spPr/>
      <dgm:t>
        <a:bodyPr/>
        <a:lstStyle/>
        <a:p>
          <a:endParaRPr lang="nb-NO"/>
        </a:p>
      </dgm:t>
    </dgm:pt>
    <dgm:pt modelId="{8833AE31-ECC9-4758-A9AC-F8B81AAE4E9E}">
      <dgm:prSet phldrT="[Tekst]" custT="1"/>
      <dgm:spPr>
        <a:noFill/>
        <a:ln>
          <a:noFill/>
        </a:ln>
        <a:effectLst/>
      </dgm:spPr>
      <dgm:t>
        <a:bodyPr spcFirstLastPara="0" vert="horz" wrap="square" lIns="71120" tIns="71120" rIns="71120" bIns="71120" numCol="1" spcCol="1270" anchor="b" anchorCtr="0"/>
        <a:lstStyle/>
        <a:p>
          <a:r>
            <a:rPr lang="nb-NO" sz="800" b="1" kern="1200">
              <a:solidFill>
                <a:schemeClr val="tx1"/>
              </a:solidFill>
              <a:latin typeface="Arial" panose="020B0604020202020204"/>
              <a:ea typeface="+mn-ea"/>
              <a:cs typeface="+mn-cs"/>
            </a:rPr>
            <a:t>Trosset</a:t>
          </a:r>
        </a:p>
      </dgm:t>
    </dgm:pt>
    <dgm:pt modelId="{E052699A-C981-49E0-8336-0D172C832E81}" type="parTrans" cxnId="{17EEA26A-06AF-43E3-89A6-7EC5D4636C5E}">
      <dgm:prSet/>
      <dgm:spPr/>
      <dgm:t>
        <a:bodyPr/>
        <a:lstStyle/>
        <a:p>
          <a:endParaRPr lang="nb-NO"/>
        </a:p>
      </dgm:t>
    </dgm:pt>
    <dgm:pt modelId="{6BBC0F49-553A-4526-87C0-016109F1D745}" type="sibTrans" cxnId="{17EEA26A-06AF-43E3-89A6-7EC5D4636C5E}">
      <dgm:prSet/>
      <dgm:spPr/>
      <dgm:t>
        <a:bodyPr/>
        <a:lstStyle/>
        <a:p>
          <a:endParaRPr lang="nb-NO"/>
        </a:p>
      </dgm:t>
    </dgm:pt>
    <dgm:pt modelId="{ED40AD7D-BEDA-42CB-A975-F6ECABDCAAA8}">
      <dgm:prSet phldrT="[Tekst]" custT="1"/>
      <dgm:spPr/>
      <dgm:t>
        <a:bodyPr/>
        <a:lstStyle/>
        <a:p>
          <a:r>
            <a:rPr lang="nb-NO" sz="800" b="0" err="1">
              <a:solidFill>
                <a:schemeClr val="bg1">
                  <a:lumMod val="65000"/>
                </a:schemeClr>
              </a:solidFill>
            </a:rPr>
            <a:t>Hovemoen</a:t>
          </a:r>
          <a:endParaRPr lang="nb-NO" sz="800" b="0">
            <a:solidFill>
              <a:schemeClr val="bg1">
                <a:lumMod val="65000"/>
              </a:schemeClr>
            </a:solidFill>
          </a:endParaRPr>
        </a:p>
      </dgm:t>
    </dgm:pt>
    <dgm:pt modelId="{BD02E659-DFC4-424E-B64A-D641862F8E28}" type="sibTrans" cxnId="{D338DBAC-A183-432A-BAA9-34F0C85F05AE}">
      <dgm:prSet/>
      <dgm:spPr/>
      <dgm:t>
        <a:bodyPr/>
        <a:lstStyle/>
        <a:p>
          <a:endParaRPr lang="nb-NO"/>
        </a:p>
      </dgm:t>
    </dgm:pt>
    <dgm:pt modelId="{DA900D3F-C86F-4458-8296-4746C0A9FD1C}" type="parTrans" cxnId="{D338DBAC-A183-432A-BAA9-34F0C85F05AE}">
      <dgm:prSet/>
      <dgm:spPr/>
      <dgm:t>
        <a:bodyPr/>
        <a:lstStyle/>
        <a:p>
          <a:endParaRPr lang="nb-NO"/>
        </a:p>
      </dgm:t>
    </dgm:pt>
    <dgm:pt modelId="{4FDE39ED-08C4-4394-9637-89416A27D29A}" type="pres">
      <dgm:prSet presAssocID="{06B79EBB-7F77-4D1B-AEBE-2924E19516C1}" presName="Name0" presStyleCnt="0">
        <dgm:presLayoutVars>
          <dgm:dir/>
          <dgm:resizeHandles val="exact"/>
        </dgm:presLayoutVars>
      </dgm:prSet>
      <dgm:spPr/>
    </dgm:pt>
    <dgm:pt modelId="{E8071B2B-F304-4BDC-A2FA-9555AC15A27D}" type="pres">
      <dgm:prSet presAssocID="{06B79EBB-7F77-4D1B-AEBE-2924E19516C1}" presName="arrow" presStyleLbl="bgShp" presStyleIdx="0" presStyleCnt="1" custScaleX="90221" custScaleY="7765" custLinFactNeighborX="-5222" custLinFactNeighborY="1725"/>
      <dgm:spPr>
        <a:prstGeom prst="flowChartProcess">
          <a:avLst/>
        </a:prstGeom>
        <a:solidFill>
          <a:srgbClr val="FECB00"/>
        </a:solidFill>
      </dgm:spPr>
    </dgm:pt>
    <dgm:pt modelId="{C6A31E1E-2FF5-4BC4-80A8-A5990BF3BB38}" type="pres">
      <dgm:prSet presAssocID="{06B79EBB-7F77-4D1B-AEBE-2924E19516C1}" presName="points" presStyleCnt="0"/>
      <dgm:spPr/>
    </dgm:pt>
    <dgm:pt modelId="{893C2009-B02F-4A72-A01C-CFD2B4F0BC7A}" type="pres">
      <dgm:prSet presAssocID="{3059AEFD-0F01-451F-970A-FCFA055B8907}" presName="compositeA" presStyleCnt="0"/>
      <dgm:spPr/>
    </dgm:pt>
    <dgm:pt modelId="{C099E82C-CAB3-4474-B89C-E9A1CBB53E18}" type="pres">
      <dgm:prSet presAssocID="{3059AEFD-0F01-451F-970A-FCFA055B8907}" presName="textA" presStyleLbl="revTx" presStyleIdx="0" presStyleCnt="8" custAng="0" custScaleX="114076" custLinFactNeighborX="-2147" custLinFactNeighborY="-78177">
        <dgm:presLayoutVars>
          <dgm:bulletEnabled val="1"/>
        </dgm:presLayoutVars>
      </dgm:prSet>
      <dgm:spPr/>
    </dgm:pt>
    <dgm:pt modelId="{47EB8586-DEA6-4726-826C-89E295A33467}" type="pres">
      <dgm:prSet presAssocID="{3059AEFD-0F01-451F-970A-FCFA055B8907}" presName="circleA" presStyleLbl="node1" presStyleIdx="0" presStyleCnt="8"/>
      <dgm:spPr/>
    </dgm:pt>
    <dgm:pt modelId="{C436937E-3D31-4A5F-9095-1C1F4C13891E}" type="pres">
      <dgm:prSet presAssocID="{3059AEFD-0F01-451F-970A-FCFA055B8907}" presName="spaceA" presStyleCnt="0"/>
      <dgm:spPr/>
    </dgm:pt>
    <dgm:pt modelId="{D18304B6-6E1E-44E3-B35E-37EAC73E981E}" type="pres">
      <dgm:prSet presAssocID="{01F5DD36-D458-41E3-8A40-B5CC08B02CF5}" presName="space" presStyleCnt="0"/>
      <dgm:spPr/>
    </dgm:pt>
    <dgm:pt modelId="{26D93B89-7516-4B59-84EE-C665121CB1E6}" type="pres">
      <dgm:prSet presAssocID="{ED40AD7D-BEDA-42CB-A975-F6ECABDCAAA8}" presName="compositeB" presStyleCnt="0"/>
      <dgm:spPr/>
    </dgm:pt>
    <dgm:pt modelId="{0E8540A5-394E-4618-9D05-37414E84E297}" type="pres">
      <dgm:prSet presAssocID="{ED40AD7D-BEDA-42CB-A975-F6ECABDCAAA8}" presName="textB" presStyleLbl="revTx" presStyleIdx="1" presStyleCnt="8" custAng="0" custScaleX="100483" custLinFactY="-14025" custLinFactNeighborX="-29925" custLinFactNeighborY="-100000">
        <dgm:presLayoutVars>
          <dgm:bulletEnabled val="1"/>
        </dgm:presLayoutVars>
      </dgm:prSet>
      <dgm:spPr/>
    </dgm:pt>
    <dgm:pt modelId="{489A05D7-911D-460D-8778-A96928767EE8}" type="pres">
      <dgm:prSet presAssocID="{ED40AD7D-BEDA-42CB-A975-F6ECABDCAAA8}" presName="circleB" presStyleLbl="node1" presStyleIdx="1" presStyleCnt="8" custLinFactX="-200000" custLinFactNeighborX="-257063" custLinFactNeighborY="6543"/>
      <dgm:spPr>
        <a:solidFill>
          <a:schemeClr val="accent1"/>
        </a:solidFill>
        <a:ln>
          <a:solidFill>
            <a:schemeClr val="lt1">
              <a:hueOff val="0"/>
              <a:satOff val="0"/>
              <a:lumOff val="0"/>
            </a:schemeClr>
          </a:solidFill>
        </a:ln>
      </dgm:spPr>
    </dgm:pt>
    <dgm:pt modelId="{51337195-BF26-40F5-9ABB-F14698047FCE}" type="pres">
      <dgm:prSet presAssocID="{ED40AD7D-BEDA-42CB-A975-F6ECABDCAAA8}" presName="spaceB" presStyleCnt="0"/>
      <dgm:spPr/>
    </dgm:pt>
    <dgm:pt modelId="{7123CC9E-F8E4-40FC-8722-8EECA7C998ED}" type="pres">
      <dgm:prSet presAssocID="{BD02E659-DFC4-424E-B64A-D641862F8E28}" presName="space" presStyleCnt="0"/>
      <dgm:spPr/>
    </dgm:pt>
    <dgm:pt modelId="{BCEF21F5-E7C9-47C0-A7CA-6260CB077644}" type="pres">
      <dgm:prSet presAssocID="{1A35B41B-6B1F-476D-AC76-41660EAFF6BE}" presName="compositeA" presStyleCnt="0"/>
      <dgm:spPr/>
    </dgm:pt>
    <dgm:pt modelId="{63F4E810-8C11-4FAB-916F-798E06FF8917}" type="pres">
      <dgm:prSet presAssocID="{1A35B41B-6B1F-476D-AC76-41660EAFF6BE}" presName="textA" presStyleLbl="revTx" presStyleIdx="2" presStyleCnt="8" custAng="0" custLinFactNeighborX="-45031">
        <dgm:presLayoutVars>
          <dgm:bulletEnabled val="1"/>
        </dgm:presLayoutVars>
      </dgm:prSet>
      <dgm:spPr/>
    </dgm:pt>
    <dgm:pt modelId="{0AF44B84-479C-49C5-B786-AFF8A6C49226}" type="pres">
      <dgm:prSet presAssocID="{1A35B41B-6B1F-476D-AC76-41660EAFF6BE}" presName="circleA" presStyleLbl="node1" presStyleIdx="2" presStyleCnt="8" custLinFactX="-300000" custLinFactNeighborX="-311518" custLinFactNeighborY="6544"/>
      <dgm:spPr/>
    </dgm:pt>
    <dgm:pt modelId="{53003700-61B3-4F88-A958-1E810D4D8CD4}" type="pres">
      <dgm:prSet presAssocID="{1A35B41B-6B1F-476D-AC76-41660EAFF6BE}" presName="spaceA" presStyleCnt="0"/>
      <dgm:spPr/>
    </dgm:pt>
    <dgm:pt modelId="{E6405965-9056-4F13-ACF4-C2652DDB4134}" type="pres">
      <dgm:prSet presAssocID="{94200505-76DC-4E5B-B471-83070FE00255}" presName="space" presStyleCnt="0"/>
      <dgm:spPr/>
    </dgm:pt>
    <dgm:pt modelId="{975C5544-7F72-48DB-B715-0614DE995ABB}" type="pres">
      <dgm:prSet presAssocID="{8833AE31-ECC9-4758-A9AC-F8B81AAE4E9E}" presName="compositeB" presStyleCnt="0"/>
      <dgm:spPr/>
    </dgm:pt>
    <dgm:pt modelId="{B524586C-0E32-4728-9D27-456CA1A0ADA1}" type="pres">
      <dgm:prSet presAssocID="{8833AE31-ECC9-4758-A9AC-F8B81AAE4E9E}" presName="textB" presStyleLbl="revTx" presStyleIdx="3" presStyleCnt="8" custAng="0" custLinFactY="-48263" custLinFactNeighborX="-67856" custLinFactNeighborY="-100000">
        <dgm:presLayoutVars>
          <dgm:bulletEnabled val="1"/>
        </dgm:presLayoutVars>
      </dgm:prSet>
      <dgm:spPr/>
    </dgm:pt>
    <dgm:pt modelId="{8B838A5A-B5A4-45AF-8329-9273C9F52170}" type="pres">
      <dgm:prSet presAssocID="{8833AE31-ECC9-4758-A9AC-F8B81AAE4E9E}" presName="circleB" presStyleLbl="node1" presStyleIdx="3" presStyleCnt="8" custLinFactX="-403379" custLinFactNeighborX="-500000" custLinFactNeighborY="20439"/>
      <dgm:spPr/>
    </dgm:pt>
    <dgm:pt modelId="{999AA277-E30C-42C5-AD8F-DEF95DC4C5CD}" type="pres">
      <dgm:prSet presAssocID="{8833AE31-ECC9-4758-A9AC-F8B81AAE4E9E}" presName="spaceB" presStyleCnt="0"/>
      <dgm:spPr/>
    </dgm:pt>
    <dgm:pt modelId="{CB45C426-7F7B-4367-8639-C62B247160EB}" type="pres">
      <dgm:prSet presAssocID="{6BBC0F49-553A-4526-87C0-016109F1D745}" presName="space" presStyleCnt="0"/>
      <dgm:spPr/>
    </dgm:pt>
    <dgm:pt modelId="{829F8419-110F-458D-BA0C-1E60C0BF06B7}" type="pres">
      <dgm:prSet presAssocID="{14A4C9F3-E4B8-4184-8344-6A1363C1EE6B}" presName="compositeA" presStyleCnt="0"/>
      <dgm:spPr/>
    </dgm:pt>
    <dgm:pt modelId="{2DFA5717-D6E0-49AB-9633-85503C23C7D4}" type="pres">
      <dgm:prSet presAssocID="{14A4C9F3-E4B8-4184-8344-6A1363C1EE6B}" presName="textA" presStyleLbl="revTx" presStyleIdx="4" presStyleCnt="8" custLinFactNeighborX="-74586" custLinFactNeighborY="1738">
        <dgm:presLayoutVars>
          <dgm:bulletEnabled val="1"/>
        </dgm:presLayoutVars>
      </dgm:prSet>
      <dgm:spPr/>
    </dgm:pt>
    <dgm:pt modelId="{6118F24D-628E-424A-803C-1D198914FEDF}" type="pres">
      <dgm:prSet presAssocID="{14A4C9F3-E4B8-4184-8344-6A1363C1EE6B}" presName="circleA" presStyleLbl="node1" presStyleIdx="4" presStyleCnt="8" custLinFactX="-438124" custLinFactNeighborX="-500000" custLinFactNeighborY="5421"/>
      <dgm:spPr/>
    </dgm:pt>
    <dgm:pt modelId="{6788935B-39AB-4969-8ECA-462D9681A8A6}" type="pres">
      <dgm:prSet presAssocID="{14A4C9F3-E4B8-4184-8344-6A1363C1EE6B}" presName="spaceA" presStyleCnt="0"/>
      <dgm:spPr/>
    </dgm:pt>
    <dgm:pt modelId="{804FF85C-8515-447C-95B3-17D785F9E113}" type="pres">
      <dgm:prSet presAssocID="{EC50E58D-C7C7-46BF-B859-32296ECC2AF5}" presName="space" presStyleCnt="0"/>
      <dgm:spPr/>
    </dgm:pt>
    <dgm:pt modelId="{BB6B9EC7-7996-4155-B7C5-B4DC7A0318EB}" type="pres">
      <dgm:prSet presAssocID="{4E0C2582-C49A-412B-A05B-5B42F9842264}" presName="compositeB" presStyleCnt="0"/>
      <dgm:spPr/>
    </dgm:pt>
    <dgm:pt modelId="{62F5EFF8-6139-498C-A390-C72073E48014}" type="pres">
      <dgm:prSet presAssocID="{4E0C2582-C49A-412B-A05B-5B42F9842264}" presName="textB" presStyleLbl="revTx" presStyleIdx="5" presStyleCnt="8" custLinFactY="-45931" custLinFactNeighborX="-43076" custLinFactNeighborY="-100000">
        <dgm:presLayoutVars>
          <dgm:bulletEnabled val="1"/>
        </dgm:presLayoutVars>
      </dgm:prSet>
      <dgm:spPr/>
    </dgm:pt>
    <dgm:pt modelId="{47B156B7-3655-41D1-B0C1-6383DF178A62}" type="pres">
      <dgm:prSet presAssocID="{4E0C2582-C49A-412B-A05B-5B42F9842264}" presName="circleB" presStyleLbl="node1" presStyleIdx="5" presStyleCnt="8" custLinFactX="-235945" custLinFactNeighborX="-300000" custLinFactNeighborY="20439"/>
      <dgm:spPr/>
    </dgm:pt>
    <dgm:pt modelId="{83C84F52-0282-44D4-93B2-8C7AE35C2161}" type="pres">
      <dgm:prSet presAssocID="{4E0C2582-C49A-412B-A05B-5B42F9842264}" presName="spaceB" presStyleCnt="0"/>
      <dgm:spPr/>
    </dgm:pt>
    <dgm:pt modelId="{7A2E6665-1012-4B12-80D7-286F1A5A7904}" type="pres">
      <dgm:prSet presAssocID="{2DD7B001-324C-4E47-A86B-555F470B08CD}" presName="space" presStyleCnt="0"/>
      <dgm:spPr/>
    </dgm:pt>
    <dgm:pt modelId="{C018428F-8700-4D2B-9ABC-9EB35DDC6D41}" type="pres">
      <dgm:prSet presAssocID="{10728815-B162-4C58-936A-78F606170BAE}" presName="compositeA" presStyleCnt="0"/>
      <dgm:spPr/>
    </dgm:pt>
    <dgm:pt modelId="{3B5FB3AB-36F7-4A53-8344-59DE9C79E583}" type="pres">
      <dgm:prSet presAssocID="{10728815-B162-4C58-936A-78F606170BAE}" presName="textA" presStyleLbl="revTx" presStyleIdx="6" presStyleCnt="8">
        <dgm:presLayoutVars>
          <dgm:bulletEnabled val="1"/>
        </dgm:presLayoutVars>
      </dgm:prSet>
      <dgm:spPr/>
    </dgm:pt>
    <dgm:pt modelId="{6AAD6B77-F24F-4F97-B00F-E5CAABF6D28E}" type="pres">
      <dgm:prSet presAssocID="{10728815-B162-4C58-936A-78F606170BAE}" presName="circleA" presStyleLbl="node1" presStyleIdx="6" presStyleCnt="8"/>
      <dgm:spPr/>
    </dgm:pt>
    <dgm:pt modelId="{E1C7B3F1-68C9-434C-8ECE-D9E4D66246BE}" type="pres">
      <dgm:prSet presAssocID="{10728815-B162-4C58-936A-78F606170BAE}" presName="spaceA" presStyleCnt="0"/>
      <dgm:spPr/>
    </dgm:pt>
    <dgm:pt modelId="{CFCE95F6-F2D4-4AC5-84AB-280EA8B4BA9D}" type="pres">
      <dgm:prSet presAssocID="{BC1B8746-455E-4595-91DF-5E0457623973}" presName="space" presStyleCnt="0"/>
      <dgm:spPr/>
    </dgm:pt>
    <dgm:pt modelId="{87E78F0E-22A2-4ED7-950D-EAB951EA85E4}" type="pres">
      <dgm:prSet presAssocID="{BE233521-5852-44A3-9178-EC747DE864A3}" presName="compositeB" presStyleCnt="0"/>
      <dgm:spPr/>
    </dgm:pt>
    <dgm:pt modelId="{D67E841B-09F6-4626-9AF1-7567B2558560}" type="pres">
      <dgm:prSet presAssocID="{BE233521-5852-44A3-9178-EC747DE864A3}" presName="textB" presStyleLbl="revTx" presStyleIdx="7" presStyleCnt="8" custLinFactY="-44193" custLinFactNeighborX="-3065" custLinFactNeighborY="-100000">
        <dgm:presLayoutVars>
          <dgm:bulletEnabled val="1"/>
        </dgm:presLayoutVars>
      </dgm:prSet>
      <dgm:spPr/>
    </dgm:pt>
    <dgm:pt modelId="{11418406-2A3C-4729-B37A-10E60C871622}" type="pres">
      <dgm:prSet presAssocID="{BE233521-5852-44A3-9178-EC747DE864A3}" presName="circleB" presStyleLbl="node1" presStyleIdx="7" presStyleCnt="8"/>
      <dgm:spPr/>
    </dgm:pt>
    <dgm:pt modelId="{80873411-8BB2-4AA1-8706-4C6761E5AF74}" type="pres">
      <dgm:prSet presAssocID="{BE233521-5852-44A3-9178-EC747DE864A3}" presName="spaceB" presStyleCnt="0"/>
      <dgm:spPr/>
    </dgm:pt>
  </dgm:ptLst>
  <dgm:cxnLst>
    <dgm:cxn modelId="{A27DA52F-7809-4325-AF47-3B3F691B8432}" type="presOf" srcId="{3059AEFD-0F01-451F-970A-FCFA055B8907}" destId="{C099E82C-CAB3-4474-B89C-E9A1CBB53E18}" srcOrd="0" destOrd="0" presId="urn:microsoft.com/office/officeart/2005/8/layout/hProcess11"/>
    <dgm:cxn modelId="{5A5C0940-FDF9-4340-8D80-0132518A1DB3}" type="presOf" srcId="{BE233521-5852-44A3-9178-EC747DE864A3}" destId="{D67E841B-09F6-4626-9AF1-7567B2558560}" srcOrd="0" destOrd="0" presId="urn:microsoft.com/office/officeart/2005/8/layout/hProcess11"/>
    <dgm:cxn modelId="{B49EDB5D-FF96-4775-B31E-65B856BB3247}" type="presOf" srcId="{14A4C9F3-E4B8-4184-8344-6A1363C1EE6B}" destId="{2DFA5717-D6E0-49AB-9633-85503C23C7D4}" srcOrd="0" destOrd="0" presId="urn:microsoft.com/office/officeart/2005/8/layout/hProcess11"/>
    <dgm:cxn modelId="{D122485F-806A-479E-A863-34CA562D38AE}" type="presOf" srcId="{10728815-B162-4C58-936A-78F606170BAE}" destId="{3B5FB3AB-36F7-4A53-8344-59DE9C79E583}" srcOrd="0" destOrd="0" presId="urn:microsoft.com/office/officeart/2005/8/layout/hProcess11"/>
    <dgm:cxn modelId="{E44C9142-4A3E-405A-B79B-486868211AEA}" srcId="{06B79EBB-7F77-4D1B-AEBE-2924E19516C1}" destId="{4E0C2582-C49A-412B-A05B-5B42F9842264}" srcOrd="5" destOrd="0" parTransId="{D3400C56-D9F0-495C-AB8E-C2296DB64D9B}" sibTransId="{2DD7B001-324C-4E47-A86B-555F470B08CD}"/>
    <dgm:cxn modelId="{17EEA26A-06AF-43E3-89A6-7EC5D4636C5E}" srcId="{06B79EBB-7F77-4D1B-AEBE-2924E19516C1}" destId="{8833AE31-ECC9-4758-A9AC-F8B81AAE4E9E}" srcOrd="3" destOrd="0" parTransId="{E052699A-C981-49E0-8336-0D172C832E81}" sibTransId="{6BBC0F49-553A-4526-87C0-016109F1D745}"/>
    <dgm:cxn modelId="{4A21176B-BEC8-4C27-975E-CAFDB9168A0B}" type="presOf" srcId="{4E0C2582-C49A-412B-A05B-5B42F9842264}" destId="{62F5EFF8-6139-498C-A390-C72073E48014}" srcOrd="0" destOrd="0" presId="urn:microsoft.com/office/officeart/2005/8/layout/hProcess11"/>
    <dgm:cxn modelId="{405E2C58-6560-4C82-826E-D9AF715AE0FB}" srcId="{06B79EBB-7F77-4D1B-AEBE-2924E19516C1}" destId="{14A4C9F3-E4B8-4184-8344-6A1363C1EE6B}" srcOrd="4" destOrd="0" parTransId="{59FDF300-D771-4C26-AEF6-EAD1ABD66B60}" sibTransId="{EC50E58D-C7C7-46BF-B859-32296ECC2AF5}"/>
    <dgm:cxn modelId="{D172DB58-E2A9-48D4-A261-BFB1CBB1B812}" srcId="{06B79EBB-7F77-4D1B-AEBE-2924E19516C1}" destId="{1A35B41B-6B1F-476D-AC76-41660EAFF6BE}" srcOrd="2" destOrd="0" parTransId="{70C7B60A-7129-4841-8BF4-B8089E24E1F9}" sibTransId="{94200505-76DC-4E5B-B471-83070FE00255}"/>
    <dgm:cxn modelId="{3855E480-D235-4861-BE6F-414CD616F2FB}" srcId="{06B79EBB-7F77-4D1B-AEBE-2924E19516C1}" destId="{10728815-B162-4C58-936A-78F606170BAE}" srcOrd="6" destOrd="0" parTransId="{30506E83-448C-4047-AEBB-D178A5A43496}" sibTransId="{BC1B8746-455E-4595-91DF-5E0457623973}"/>
    <dgm:cxn modelId="{F88E9EA4-90EE-4C48-8189-3973891C3682}" type="presOf" srcId="{1A35B41B-6B1F-476D-AC76-41660EAFF6BE}" destId="{63F4E810-8C11-4FAB-916F-798E06FF8917}" srcOrd="0" destOrd="0" presId="urn:microsoft.com/office/officeart/2005/8/layout/hProcess11"/>
    <dgm:cxn modelId="{D338DBAC-A183-432A-BAA9-34F0C85F05AE}" srcId="{06B79EBB-7F77-4D1B-AEBE-2924E19516C1}" destId="{ED40AD7D-BEDA-42CB-A975-F6ECABDCAAA8}" srcOrd="1" destOrd="0" parTransId="{DA900D3F-C86F-4458-8296-4746C0A9FD1C}" sibTransId="{BD02E659-DFC4-424E-B64A-D641862F8E28}"/>
    <dgm:cxn modelId="{7D950FC4-164E-47BA-BA2E-42338FF188B3}" type="presOf" srcId="{ED40AD7D-BEDA-42CB-A975-F6ECABDCAAA8}" destId="{0E8540A5-394E-4618-9D05-37414E84E297}" srcOrd="0" destOrd="0" presId="urn:microsoft.com/office/officeart/2005/8/layout/hProcess11"/>
    <dgm:cxn modelId="{BE046CCA-8FEC-4C32-8D6E-EDD9E19086E3}" type="presOf" srcId="{06B79EBB-7F77-4D1B-AEBE-2924E19516C1}" destId="{4FDE39ED-08C4-4394-9637-89416A27D29A}" srcOrd="0" destOrd="0" presId="urn:microsoft.com/office/officeart/2005/8/layout/hProcess11"/>
    <dgm:cxn modelId="{68BA54D8-A43F-4E4B-A5FD-AB1499D168A3}" srcId="{06B79EBB-7F77-4D1B-AEBE-2924E19516C1}" destId="{3059AEFD-0F01-451F-970A-FCFA055B8907}" srcOrd="0" destOrd="0" parTransId="{D42678F2-E72F-4427-BF24-3D170942EADC}" sibTransId="{01F5DD36-D458-41E3-8A40-B5CC08B02CF5}"/>
    <dgm:cxn modelId="{9C0FF4E6-65BB-4B15-95F0-9B2A6BF9798D}" type="presOf" srcId="{8833AE31-ECC9-4758-A9AC-F8B81AAE4E9E}" destId="{B524586C-0E32-4728-9D27-456CA1A0ADA1}" srcOrd="0" destOrd="0" presId="urn:microsoft.com/office/officeart/2005/8/layout/hProcess11"/>
    <dgm:cxn modelId="{C7137DF5-26F7-41D5-9DC1-EBE759B97FD1}" srcId="{06B79EBB-7F77-4D1B-AEBE-2924E19516C1}" destId="{BE233521-5852-44A3-9178-EC747DE864A3}" srcOrd="7" destOrd="0" parTransId="{43F59375-A055-4A95-B8CF-FFB62D303F70}" sibTransId="{9EFFCC00-350C-437E-8DFD-77F4565AAD2C}"/>
    <dgm:cxn modelId="{9032A991-10B0-407D-82E0-E960C7EF9715}" type="presParOf" srcId="{4FDE39ED-08C4-4394-9637-89416A27D29A}" destId="{E8071B2B-F304-4BDC-A2FA-9555AC15A27D}" srcOrd="0" destOrd="0" presId="urn:microsoft.com/office/officeart/2005/8/layout/hProcess11"/>
    <dgm:cxn modelId="{54F967E6-08E9-4338-BDAE-0BC934731E5D}" type="presParOf" srcId="{4FDE39ED-08C4-4394-9637-89416A27D29A}" destId="{C6A31E1E-2FF5-4BC4-80A8-A5990BF3BB38}" srcOrd="1" destOrd="0" presId="urn:microsoft.com/office/officeart/2005/8/layout/hProcess11"/>
    <dgm:cxn modelId="{53BC7F68-8133-4093-B690-6768760D9EA3}" type="presParOf" srcId="{C6A31E1E-2FF5-4BC4-80A8-A5990BF3BB38}" destId="{893C2009-B02F-4A72-A01C-CFD2B4F0BC7A}" srcOrd="0" destOrd="0" presId="urn:microsoft.com/office/officeart/2005/8/layout/hProcess11"/>
    <dgm:cxn modelId="{28CC6C0B-A45A-4317-8FE1-457B497A37BC}" type="presParOf" srcId="{893C2009-B02F-4A72-A01C-CFD2B4F0BC7A}" destId="{C099E82C-CAB3-4474-B89C-E9A1CBB53E18}" srcOrd="0" destOrd="0" presId="urn:microsoft.com/office/officeart/2005/8/layout/hProcess11"/>
    <dgm:cxn modelId="{5F0744F7-3B72-47CE-9ED0-CD7BE1C7AAB5}" type="presParOf" srcId="{893C2009-B02F-4A72-A01C-CFD2B4F0BC7A}" destId="{47EB8586-DEA6-4726-826C-89E295A33467}" srcOrd="1" destOrd="0" presId="urn:microsoft.com/office/officeart/2005/8/layout/hProcess11"/>
    <dgm:cxn modelId="{06D70BB9-020B-4D2D-A784-2505236796FA}" type="presParOf" srcId="{893C2009-B02F-4A72-A01C-CFD2B4F0BC7A}" destId="{C436937E-3D31-4A5F-9095-1C1F4C13891E}" srcOrd="2" destOrd="0" presId="urn:microsoft.com/office/officeart/2005/8/layout/hProcess11"/>
    <dgm:cxn modelId="{02F7017D-5E01-4096-B8C7-3F3BB30D5026}" type="presParOf" srcId="{C6A31E1E-2FF5-4BC4-80A8-A5990BF3BB38}" destId="{D18304B6-6E1E-44E3-B35E-37EAC73E981E}" srcOrd="1" destOrd="0" presId="urn:microsoft.com/office/officeart/2005/8/layout/hProcess11"/>
    <dgm:cxn modelId="{1381C314-9ADE-4E87-88EC-DFA583290ACD}" type="presParOf" srcId="{C6A31E1E-2FF5-4BC4-80A8-A5990BF3BB38}" destId="{26D93B89-7516-4B59-84EE-C665121CB1E6}" srcOrd="2" destOrd="0" presId="urn:microsoft.com/office/officeart/2005/8/layout/hProcess11"/>
    <dgm:cxn modelId="{91E8951A-2A34-4D61-8985-84DA607BAB1F}" type="presParOf" srcId="{26D93B89-7516-4B59-84EE-C665121CB1E6}" destId="{0E8540A5-394E-4618-9D05-37414E84E297}" srcOrd="0" destOrd="0" presId="urn:microsoft.com/office/officeart/2005/8/layout/hProcess11"/>
    <dgm:cxn modelId="{8E374C5D-6405-4898-99A6-B2DE4E562F18}" type="presParOf" srcId="{26D93B89-7516-4B59-84EE-C665121CB1E6}" destId="{489A05D7-911D-460D-8778-A96928767EE8}" srcOrd="1" destOrd="0" presId="urn:microsoft.com/office/officeart/2005/8/layout/hProcess11"/>
    <dgm:cxn modelId="{CD10B9C5-6ACB-4B9C-A7BF-FECB1B1CFBE4}" type="presParOf" srcId="{26D93B89-7516-4B59-84EE-C665121CB1E6}" destId="{51337195-BF26-40F5-9ABB-F14698047FCE}" srcOrd="2" destOrd="0" presId="urn:microsoft.com/office/officeart/2005/8/layout/hProcess11"/>
    <dgm:cxn modelId="{119B00C8-6A60-41A2-87BF-697098D59293}" type="presParOf" srcId="{C6A31E1E-2FF5-4BC4-80A8-A5990BF3BB38}" destId="{7123CC9E-F8E4-40FC-8722-8EECA7C998ED}" srcOrd="3" destOrd="0" presId="urn:microsoft.com/office/officeart/2005/8/layout/hProcess11"/>
    <dgm:cxn modelId="{1F07A7C1-9766-4535-88C7-0EB10E39E683}" type="presParOf" srcId="{C6A31E1E-2FF5-4BC4-80A8-A5990BF3BB38}" destId="{BCEF21F5-E7C9-47C0-A7CA-6260CB077644}" srcOrd="4" destOrd="0" presId="urn:microsoft.com/office/officeart/2005/8/layout/hProcess11"/>
    <dgm:cxn modelId="{904AD0B2-3228-41F8-88AF-97AAA8BCF55B}" type="presParOf" srcId="{BCEF21F5-E7C9-47C0-A7CA-6260CB077644}" destId="{63F4E810-8C11-4FAB-916F-798E06FF8917}" srcOrd="0" destOrd="0" presId="urn:microsoft.com/office/officeart/2005/8/layout/hProcess11"/>
    <dgm:cxn modelId="{3953709D-D427-4901-9962-3208C49E59A5}" type="presParOf" srcId="{BCEF21F5-E7C9-47C0-A7CA-6260CB077644}" destId="{0AF44B84-479C-49C5-B786-AFF8A6C49226}" srcOrd="1" destOrd="0" presId="urn:microsoft.com/office/officeart/2005/8/layout/hProcess11"/>
    <dgm:cxn modelId="{D9A9EE3C-0182-433B-A2DD-3D47C204E721}" type="presParOf" srcId="{BCEF21F5-E7C9-47C0-A7CA-6260CB077644}" destId="{53003700-61B3-4F88-A958-1E810D4D8CD4}" srcOrd="2" destOrd="0" presId="urn:microsoft.com/office/officeart/2005/8/layout/hProcess11"/>
    <dgm:cxn modelId="{8BD198CB-9B9D-4169-972D-17E6E15E4D4E}" type="presParOf" srcId="{C6A31E1E-2FF5-4BC4-80A8-A5990BF3BB38}" destId="{E6405965-9056-4F13-ACF4-C2652DDB4134}" srcOrd="5" destOrd="0" presId="urn:microsoft.com/office/officeart/2005/8/layout/hProcess11"/>
    <dgm:cxn modelId="{010B8D84-53F3-4DD4-A1A7-4F1FD2BEE1A5}" type="presParOf" srcId="{C6A31E1E-2FF5-4BC4-80A8-A5990BF3BB38}" destId="{975C5544-7F72-48DB-B715-0614DE995ABB}" srcOrd="6" destOrd="0" presId="urn:microsoft.com/office/officeart/2005/8/layout/hProcess11"/>
    <dgm:cxn modelId="{DF924599-7A4D-4E2B-BC0E-BC915E952E96}" type="presParOf" srcId="{975C5544-7F72-48DB-B715-0614DE995ABB}" destId="{B524586C-0E32-4728-9D27-456CA1A0ADA1}" srcOrd="0" destOrd="0" presId="urn:microsoft.com/office/officeart/2005/8/layout/hProcess11"/>
    <dgm:cxn modelId="{41AA236F-20E1-425A-BCBB-20D6AA14DC1C}" type="presParOf" srcId="{975C5544-7F72-48DB-B715-0614DE995ABB}" destId="{8B838A5A-B5A4-45AF-8329-9273C9F52170}" srcOrd="1" destOrd="0" presId="urn:microsoft.com/office/officeart/2005/8/layout/hProcess11"/>
    <dgm:cxn modelId="{5DAA9CF8-0DB7-4C2A-8A8C-353BF4F7C9A2}" type="presParOf" srcId="{975C5544-7F72-48DB-B715-0614DE995ABB}" destId="{999AA277-E30C-42C5-AD8F-DEF95DC4C5CD}" srcOrd="2" destOrd="0" presId="urn:microsoft.com/office/officeart/2005/8/layout/hProcess11"/>
    <dgm:cxn modelId="{C0BDF474-88F6-4B31-9C86-D6BB2438C6A8}" type="presParOf" srcId="{C6A31E1E-2FF5-4BC4-80A8-A5990BF3BB38}" destId="{CB45C426-7F7B-4367-8639-C62B247160EB}" srcOrd="7" destOrd="0" presId="urn:microsoft.com/office/officeart/2005/8/layout/hProcess11"/>
    <dgm:cxn modelId="{AF82D44A-B824-4140-821E-88B26918821A}" type="presParOf" srcId="{C6A31E1E-2FF5-4BC4-80A8-A5990BF3BB38}" destId="{829F8419-110F-458D-BA0C-1E60C0BF06B7}" srcOrd="8" destOrd="0" presId="urn:microsoft.com/office/officeart/2005/8/layout/hProcess11"/>
    <dgm:cxn modelId="{B3FD7E21-DFFA-4CB4-9C01-6259BAE26BB8}" type="presParOf" srcId="{829F8419-110F-458D-BA0C-1E60C0BF06B7}" destId="{2DFA5717-D6E0-49AB-9633-85503C23C7D4}" srcOrd="0" destOrd="0" presId="urn:microsoft.com/office/officeart/2005/8/layout/hProcess11"/>
    <dgm:cxn modelId="{C963268A-FD3A-48CB-8E22-2BE0B837278B}" type="presParOf" srcId="{829F8419-110F-458D-BA0C-1E60C0BF06B7}" destId="{6118F24D-628E-424A-803C-1D198914FEDF}" srcOrd="1" destOrd="0" presId="urn:microsoft.com/office/officeart/2005/8/layout/hProcess11"/>
    <dgm:cxn modelId="{BC180BE6-A84F-429D-8B91-45BE99C0A334}" type="presParOf" srcId="{829F8419-110F-458D-BA0C-1E60C0BF06B7}" destId="{6788935B-39AB-4969-8ECA-462D9681A8A6}" srcOrd="2" destOrd="0" presId="urn:microsoft.com/office/officeart/2005/8/layout/hProcess11"/>
    <dgm:cxn modelId="{7BF38335-2F73-4740-9C61-D6E625935AF2}" type="presParOf" srcId="{C6A31E1E-2FF5-4BC4-80A8-A5990BF3BB38}" destId="{804FF85C-8515-447C-95B3-17D785F9E113}" srcOrd="9" destOrd="0" presId="urn:microsoft.com/office/officeart/2005/8/layout/hProcess11"/>
    <dgm:cxn modelId="{F12C43CB-0CC7-4F88-88D2-76BB435F97BA}" type="presParOf" srcId="{C6A31E1E-2FF5-4BC4-80A8-A5990BF3BB38}" destId="{BB6B9EC7-7996-4155-B7C5-B4DC7A0318EB}" srcOrd="10" destOrd="0" presId="urn:microsoft.com/office/officeart/2005/8/layout/hProcess11"/>
    <dgm:cxn modelId="{7651FC80-B56F-468C-BDDD-FDE885223119}" type="presParOf" srcId="{BB6B9EC7-7996-4155-B7C5-B4DC7A0318EB}" destId="{62F5EFF8-6139-498C-A390-C72073E48014}" srcOrd="0" destOrd="0" presId="urn:microsoft.com/office/officeart/2005/8/layout/hProcess11"/>
    <dgm:cxn modelId="{D5357821-2B27-4595-8E3D-3975911C6E24}" type="presParOf" srcId="{BB6B9EC7-7996-4155-B7C5-B4DC7A0318EB}" destId="{47B156B7-3655-41D1-B0C1-6383DF178A62}" srcOrd="1" destOrd="0" presId="urn:microsoft.com/office/officeart/2005/8/layout/hProcess11"/>
    <dgm:cxn modelId="{A1A2AB09-9339-4458-8A3F-726CA5D00FF0}" type="presParOf" srcId="{BB6B9EC7-7996-4155-B7C5-B4DC7A0318EB}" destId="{83C84F52-0282-44D4-93B2-8C7AE35C2161}" srcOrd="2" destOrd="0" presId="urn:microsoft.com/office/officeart/2005/8/layout/hProcess11"/>
    <dgm:cxn modelId="{6084F781-02E1-4371-81B8-3CFF1EECA4BF}" type="presParOf" srcId="{C6A31E1E-2FF5-4BC4-80A8-A5990BF3BB38}" destId="{7A2E6665-1012-4B12-80D7-286F1A5A7904}" srcOrd="11" destOrd="0" presId="urn:microsoft.com/office/officeart/2005/8/layout/hProcess11"/>
    <dgm:cxn modelId="{CFD68924-147C-40AA-A3F8-A2F5D055F2CE}" type="presParOf" srcId="{C6A31E1E-2FF5-4BC4-80A8-A5990BF3BB38}" destId="{C018428F-8700-4D2B-9ABC-9EB35DDC6D41}" srcOrd="12" destOrd="0" presId="urn:microsoft.com/office/officeart/2005/8/layout/hProcess11"/>
    <dgm:cxn modelId="{6C30C499-D8D5-482C-B4CE-CA3A21C05E94}" type="presParOf" srcId="{C018428F-8700-4D2B-9ABC-9EB35DDC6D41}" destId="{3B5FB3AB-36F7-4A53-8344-59DE9C79E583}" srcOrd="0" destOrd="0" presId="urn:microsoft.com/office/officeart/2005/8/layout/hProcess11"/>
    <dgm:cxn modelId="{8B6628BA-EC69-4BBC-B7A5-7BFB053717CA}" type="presParOf" srcId="{C018428F-8700-4D2B-9ABC-9EB35DDC6D41}" destId="{6AAD6B77-F24F-4F97-B00F-E5CAABF6D28E}" srcOrd="1" destOrd="0" presId="urn:microsoft.com/office/officeart/2005/8/layout/hProcess11"/>
    <dgm:cxn modelId="{44F7769F-CDDD-4A62-842B-3C0469BE2927}" type="presParOf" srcId="{C018428F-8700-4D2B-9ABC-9EB35DDC6D41}" destId="{E1C7B3F1-68C9-434C-8ECE-D9E4D66246BE}" srcOrd="2" destOrd="0" presId="urn:microsoft.com/office/officeart/2005/8/layout/hProcess11"/>
    <dgm:cxn modelId="{1C90522A-9ECE-45DE-8CD7-94DC3056EEE9}" type="presParOf" srcId="{C6A31E1E-2FF5-4BC4-80A8-A5990BF3BB38}" destId="{CFCE95F6-F2D4-4AC5-84AB-280EA8B4BA9D}" srcOrd="13" destOrd="0" presId="urn:microsoft.com/office/officeart/2005/8/layout/hProcess11"/>
    <dgm:cxn modelId="{56D05BAB-FFFD-4C05-BFCE-FC3144DE3685}" type="presParOf" srcId="{C6A31E1E-2FF5-4BC4-80A8-A5990BF3BB38}" destId="{87E78F0E-22A2-4ED7-950D-EAB951EA85E4}" srcOrd="14" destOrd="0" presId="urn:microsoft.com/office/officeart/2005/8/layout/hProcess11"/>
    <dgm:cxn modelId="{4879D42C-3B52-4C03-9695-5EF3D257E4BC}" type="presParOf" srcId="{87E78F0E-22A2-4ED7-950D-EAB951EA85E4}" destId="{D67E841B-09F6-4626-9AF1-7567B2558560}" srcOrd="0" destOrd="0" presId="urn:microsoft.com/office/officeart/2005/8/layout/hProcess11"/>
    <dgm:cxn modelId="{A6654F97-5148-4B05-B4F3-CA258AA5284A}" type="presParOf" srcId="{87E78F0E-22A2-4ED7-950D-EAB951EA85E4}" destId="{11418406-2A3C-4729-B37A-10E60C871622}" srcOrd="1" destOrd="0" presId="urn:microsoft.com/office/officeart/2005/8/layout/hProcess11"/>
    <dgm:cxn modelId="{55EC4C5E-5B99-4D4D-AACC-B39BBFBA98F9}" type="presParOf" srcId="{87E78F0E-22A2-4ED7-950D-EAB951EA85E4}" destId="{80873411-8BB2-4AA1-8706-4C6761E5AF74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6B79EBB-7F77-4D1B-AEBE-2924E19516C1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3059AEFD-0F01-451F-970A-FCFA055B8907}">
      <dgm:prSet phldrT="[Tekst]" custT="1"/>
      <dgm:spPr>
        <a:noFill/>
        <a:ln>
          <a:noFill/>
        </a:ln>
        <a:effectLst/>
      </dgm:spPr>
      <dgm:t>
        <a:bodyPr spcFirstLastPara="0" vert="horz" wrap="square" lIns="49784" tIns="49784" rIns="49784" bIns="49784" numCol="1" spcCol="1270" anchor="b" anchorCtr="0"/>
        <a:lstStyle/>
        <a:p>
          <a:r>
            <a:rPr lang="nb-NO" sz="800" b="0" kern="1200">
              <a:solidFill>
                <a:srgbClr val="FFFFFF">
                  <a:lumMod val="65000"/>
                </a:srgbClr>
              </a:solidFill>
              <a:latin typeface="Arial" panose="020B0604020202020204"/>
              <a:ea typeface="+mn-ea"/>
              <a:cs typeface="+mn-cs"/>
            </a:rPr>
            <a:t>Lillehammerkrysset</a:t>
          </a:r>
        </a:p>
      </dgm:t>
    </dgm:pt>
    <dgm:pt modelId="{D42678F2-E72F-4427-BF24-3D170942EADC}" type="parTrans" cxnId="{68BA54D8-A43F-4E4B-A5FD-AB1499D168A3}">
      <dgm:prSet/>
      <dgm:spPr/>
      <dgm:t>
        <a:bodyPr/>
        <a:lstStyle/>
        <a:p>
          <a:endParaRPr lang="nb-NO"/>
        </a:p>
      </dgm:t>
    </dgm:pt>
    <dgm:pt modelId="{01F5DD36-D458-41E3-8A40-B5CC08B02CF5}" type="sibTrans" cxnId="{68BA54D8-A43F-4E4B-A5FD-AB1499D168A3}">
      <dgm:prSet/>
      <dgm:spPr/>
      <dgm:t>
        <a:bodyPr/>
        <a:lstStyle/>
        <a:p>
          <a:endParaRPr lang="nb-NO"/>
        </a:p>
      </dgm:t>
    </dgm:pt>
    <dgm:pt modelId="{14A4C9F3-E4B8-4184-8344-6A1363C1EE6B}">
      <dgm:prSet phldrT="[Tekst]" custT="1"/>
      <dgm:spPr/>
      <dgm:t>
        <a:bodyPr anchor="b" anchorCtr="0"/>
        <a:lstStyle/>
        <a:p>
          <a:r>
            <a:rPr lang="nb-NO" sz="800" b="0" kern="1200" err="1">
              <a:solidFill>
                <a:srgbClr val="FFFFFF">
                  <a:lumMod val="65000"/>
                </a:srgbClr>
              </a:solidFill>
              <a:latin typeface="Arial" panose="020B0604020202020204"/>
              <a:ea typeface="+mn-ea"/>
              <a:cs typeface="+mn-cs"/>
            </a:rPr>
            <a:t>Vingnestunnelen</a:t>
          </a:r>
          <a:endParaRPr lang="nb-NO" sz="800" b="0" kern="1200">
            <a:solidFill>
              <a:srgbClr val="FFFFFF">
                <a:lumMod val="65000"/>
              </a:srgbClr>
            </a:solidFill>
            <a:latin typeface="Arial" panose="020B0604020202020204"/>
            <a:ea typeface="+mn-ea"/>
            <a:cs typeface="+mn-cs"/>
          </a:endParaRPr>
        </a:p>
      </dgm:t>
    </dgm:pt>
    <dgm:pt modelId="{59FDF300-D771-4C26-AEF6-EAD1ABD66B60}" type="parTrans" cxnId="{405E2C58-6560-4C82-826E-D9AF715AE0FB}">
      <dgm:prSet/>
      <dgm:spPr/>
      <dgm:t>
        <a:bodyPr/>
        <a:lstStyle/>
        <a:p>
          <a:endParaRPr lang="nb-NO"/>
        </a:p>
      </dgm:t>
    </dgm:pt>
    <dgm:pt modelId="{EC50E58D-C7C7-46BF-B859-32296ECC2AF5}" type="sibTrans" cxnId="{405E2C58-6560-4C82-826E-D9AF715AE0FB}">
      <dgm:prSet/>
      <dgm:spPr/>
      <dgm:t>
        <a:bodyPr/>
        <a:lstStyle/>
        <a:p>
          <a:endParaRPr lang="nb-NO"/>
        </a:p>
      </dgm:t>
    </dgm:pt>
    <dgm:pt modelId="{1A35B41B-6B1F-476D-AC76-41660EAFF6BE}">
      <dgm:prSet phldrT="[Tekst]" custT="1"/>
      <dgm:spPr>
        <a:noFill/>
        <a:ln>
          <a:noFill/>
        </a:ln>
        <a:effectLst/>
      </dgm:spPr>
      <dgm:t>
        <a:bodyPr spcFirstLastPara="0" vert="horz" wrap="square" lIns="71120" tIns="71120" rIns="71120" bIns="71120" numCol="1" spcCol="1270" anchor="b" anchorCtr="0"/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800" b="0" kern="1200">
              <a:solidFill>
                <a:srgbClr val="FFFFFF">
                  <a:lumMod val="65000"/>
                </a:srgbClr>
              </a:solidFill>
              <a:latin typeface="Arial" panose="020B0604020202020204"/>
              <a:ea typeface="+mn-ea"/>
              <a:cs typeface="+mn-cs"/>
            </a:rPr>
            <a:t>Kryssing Lågen</a:t>
          </a:r>
        </a:p>
      </dgm:t>
    </dgm:pt>
    <dgm:pt modelId="{70C7B60A-7129-4841-8BF4-B8089E24E1F9}" type="parTrans" cxnId="{D172DB58-E2A9-48D4-A261-BFB1CBB1B812}">
      <dgm:prSet/>
      <dgm:spPr/>
      <dgm:t>
        <a:bodyPr/>
        <a:lstStyle/>
        <a:p>
          <a:endParaRPr lang="nb-NO"/>
        </a:p>
      </dgm:t>
    </dgm:pt>
    <dgm:pt modelId="{94200505-76DC-4E5B-B471-83070FE00255}" type="sibTrans" cxnId="{D172DB58-E2A9-48D4-A261-BFB1CBB1B812}">
      <dgm:prSet/>
      <dgm:spPr/>
      <dgm:t>
        <a:bodyPr/>
        <a:lstStyle/>
        <a:p>
          <a:endParaRPr lang="nb-NO"/>
        </a:p>
      </dgm:t>
    </dgm:pt>
    <dgm:pt modelId="{4E0C2582-C49A-412B-A05B-5B42F9842264}">
      <dgm:prSet phldrT="[Tekst]" custT="1"/>
      <dgm:spPr/>
      <dgm:t>
        <a:bodyPr anchor="t" anchorCtr="0"/>
        <a:lstStyle/>
        <a:p>
          <a:endParaRPr lang="nb-NO" sz="800" b="0" kern="1200">
            <a:solidFill>
              <a:srgbClr val="FFFFFF">
                <a:lumMod val="65000"/>
              </a:srgbClr>
            </a:solidFill>
            <a:latin typeface="Arial" panose="020B0604020202020204"/>
            <a:ea typeface="+mn-ea"/>
            <a:cs typeface="+mn-cs"/>
          </a:endParaRPr>
        </a:p>
        <a:p>
          <a:r>
            <a:rPr lang="nb-NO" sz="800" b="0" kern="1200">
              <a:solidFill>
                <a:srgbClr val="FFFFFF">
                  <a:lumMod val="65000"/>
                </a:srgbClr>
              </a:solidFill>
              <a:latin typeface="Arial" panose="020B0604020202020204"/>
              <a:ea typeface="+mn-ea"/>
              <a:cs typeface="+mn-cs"/>
            </a:rPr>
            <a:t>Øyresvika</a:t>
          </a:r>
        </a:p>
      </dgm:t>
    </dgm:pt>
    <dgm:pt modelId="{D3400C56-D9F0-495C-AB8E-C2296DB64D9B}" type="parTrans" cxnId="{E44C9142-4A3E-405A-B79B-486868211AEA}">
      <dgm:prSet/>
      <dgm:spPr/>
      <dgm:t>
        <a:bodyPr/>
        <a:lstStyle/>
        <a:p>
          <a:endParaRPr lang="nb-NO"/>
        </a:p>
      </dgm:t>
    </dgm:pt>
    <dgm:pt modelId="{2DD7B001-324C-4E47-A86B-555F470B08CD}" type="sibTrans" cxnId="{E44C9142-4A3E-405A-B79B-486868211AEA}">
      <dgm:prSet/>
      <dgm:spPr/>
      <dgm:t>
        <a:bodyPr/>
        <a:lstStyle/>
        <a:p>
          <a:endParaRPr lang="nb-NO"/>
        </a:p>
      </dgm:t>
    </dgm:pt>
    <dgm:pt modelId="{10728815-B162-4C58-936A-78F606170BAE}">
      <dgm:prSet phldrT="[Tekst]" custT="1"/>
      <dgm:spPr/>
      <dgm:t>
        <a:bodyPr anchor="b" anchorCtr="0"/>
        <a:lstStyle/>
        <a:p>
          <a:r>
            <a:rPr lang="nb-NO" sz="800" b="0" kern="1200">
              <a:solidFill>
                <a:srgbClr val="FFFFFF">
                  <a:lumMod val="65000"/>
                </a:srgbClr>
              </a:solidFill>
              <a:latin typeface="Arial" panose="020B0604020202020204"/>
              <a:ea typeface="+mn-ea"/>
              <a:cs typeface="+mn-cs"/>
            </a:rPr>
            <a:t>Vingrom</a:t>
          </a:r>
        </a:p>
      </dgm:t>
    </dgm:pt>
    <dgm:pt modelId="{30506E83-448C-4047-AEBB-D178A5A43496}" type="parTrans" cxnId="{3855E480-D235-4861-BE6F-414CD616F2FB}">
      <dgm:prSet/>
      <dgm:spPr/>
      <dgm:t>
        <a:bodyPr/>
        <a:lstStyle/>
        <a:p>
          <a:endParaRPr lang="nb-NO"/>
        </a:p>
      </dgm:t>
    </dgm:pt>
    <dgm:pt modelId="{BC1B8746-455E-4595-91DF-5E0457623973}" type="sibTrans" cxnId="{3855E480-D235-4861-BE6F-414CD616F2FB}">
      <dgm:prSet/>
      <dgm:spPr/>
      <dgm:t>
        <a:bodyPr/>
        <a:lstStyle/>
        <a:p>
          <a:endParaRPr lang="nb-NO"/>
        </a:p>
      </dgm:t>
    </dgm:pt>
    <dgm:pt modelId="{BE233521-5852-44A3-9178-EC747DE864A3}">
      <dgm:prSet phldrT="[Tekst]" custT="1"/>
      <dgm:spPr/>
      <dgm:t>
        <a:bodyPr anchor="b" anchorCtr="0"/>
        <a:lstStyle/>
        <a:p>
          <a:r>
            <a:rPr lang="nb-NO" sz="800" b="0" kern="1200">
              <a:solidFill>
                <a:srgbClr val="FFFFFF">
                  <a:lumMod val="65000"/>
                </a:srgbClr>
              </a:solidFill>
              <a:latin typeface="Arial" panose="020B0604020202020204"/>
              <a:ea typeface="+mn-ea"/>
              <a:cs typeface="+mn-cs"/>
            </a:rPr>
            <a:t>Vingrom - Roterud</a:t>
          </a:r>
        </a:p>
      </dgm:t>
    </dgm:pt>
    <dgm:pt modelId="{43F59375-A055-4A95-B8CF-FFB62D303F70}" type="parTrans" cxnId="{C7137DF5-26F7-41D5-9DC1-EBE759B97FD1}">
      <dgm:prSet/>
      <dgm:spPr/>
      <dgm:t>
        <a:bodyPr/>
        <a:lstStyle/>
        <a:p>
          <a:endParaRPr lang="nb-NO"/>
        </a:p>
      </dgm:t>
    </dgm:pt>
    <dgm:pt modelId="{9EFFCC00-350C-437E-8DFD-77F4565AAD2C}" type="sibTrans" cxnId="{C7137DF5-26F7-41D5-9DC1-EBE759B97FD1}">
      <dgm:prSet/>
      <dgm:spPr/>
      <dgm:t>
        <a:bodyPr/>
        <a:lstStyle/>
        <a:p>
          <a:endParaRPr lang="nb-NO"/>
        </a:p>
      </dgm:t>
    </dgm:pt>
    <dgm:pt modelId="{8833AE31-ECC9-4758-A9AC-F8B81AAE4E9E}">
      <dgm:prSet phldrT="[Tekst]" custT="1"/>
      <dgm:spPr>
        <a:noFill/>
        <a:ln>
          <a:noFill/>
        </a:ln>
        <a:effectLst/>
      </dgm:spPr>
      <dgm:t>
        <a:bodyPr spcFirstLastPara="0" vert="horz" wrap="square" lIns="71120" tIns="71120" rIns="71120" bIns="71120" numCol="1" spcCol="1270" anchor="b" anchorCtr="0"/>
        <a:lstStyle/>
        <a:p>
          <a:r>
            <a:rPr lang="nb-NO" sz="800" b="1" kern="1200">
              <a:solidFill>
                <a:schemeClr val="tx1"/>
              </a:solidFill>
              <a:latin typeface="Arial" panose="020B0604020202020204"/>
              <a:ea typeface="+mn-ea"/>
              <a:cs typeface="+mn-cs"/>
            </a:rPr>
            <a:t>Trosset</a:t>
          </a:r>
        </a:p>
      </dgm:t>
    </dgm:pt>
    <dgm:pt modelId="{E052699A-C981-49E0-8336-0D172C832E81}" type="parTrans" cxnId="{17EEA26A-06AF-43E3-89A6-7EC5D4636C5E}">
      <dgm:prSet/>
      <dgm:spPr/>
      <dgm:t>
        <a:bodyPr/>
        <a:lstStyle/>
        <a:p>
          <a:endParaRPr lang="nb-NO"/>
        </a:p>
      </dgm:t>
    </dgm:pt>
    <dgm:pt modelId="{6BBC0F49-553A-4526-87C0-016109F1D745}" type="sibTrans" cxnId="{17EEA26A-06AF-43E3-89A6-7EC5D4636C5E}">
      <dgm:prSet/>
      <dgm:spPr/>
      <dgm:t>
        <a:bodyPr/>
        <a:lstStyle/>
        <a:p>
          <a:endParaRPr lang="nb-NO"/>
        </a:p>
      </dgm:t>
    </dgm:pt>
    <dgm:pt modelId="{ED40AD7D-BEDA-42CB-A975-F6ECABDCAAA8}">
      <dgm:prSet phldrT="[Tekst]" custT="1"/>
      <dgm:spPr/>
      <dgm:t>
        <a:bodyPr/>
        <a:lstStyle/>
        <a:p>
          <a:r>
            <a:rPr lang="nb-NO" sz="800" b="0" err="1">
              <a:solidFill>
                <a:schemeClr val="bg1">
                  <a:lumMod val="65000"/>
                </a:schemeClr>
              </a:solidFill>
            </a:rPr>
            <a:t>Hovemoen</a:t>
          </a:r>
          <a:endParaRPr lang="nb-NO" sz="800" b="0">
            <a:solidFill>
              <a:schemeClr val="bg1">
                <a:lumMod val="65000"/>
              </a:schemeClr>
            </a:solidFill>
          </a:endParaRPr>
        </a:p>
      </dgm:t>
    </dgm:pt>
    <dgm:pt modelId="{BD02E659-DFC4-424E-B64A-D641862F8E28}" type="sibTrans" cxnId="{D338DBAC-A183-432A-BAA9-34F0C85F05AE}">
      <dgm:prSet/>
      <dgm:spPr/>
      <dgm:t>
        <a:bodyPr/>
        <a:lstStyle/>
        <a:p>
          <a:endParaRPr lang="nb-NO"/>
        </a:p>
      </dgm:t>
    </dgm:pt>
    <dgm:pt modelId="{DA900D3F-C86F-4458-8296-4746C0A9FD1C}" type="parTrans" cxnId="{D338DBAC-A183-432A-BAA9-34F0C85F05AE}">
      <dgm:prSet/>
      <dgm:spPr/>
      <dgm:t>
        <a:bodyPr/>
        <a:lstStyle/>
        <a:p>
          <a:endParaRPr lang="nb-NO"/>
        </a:p>
      </dgm:t>
    </dgm:pt>
    <dgm:pt modelId="{4FDE39ED-08C4-4394-9637-89416A27D29A}" type="pres">
      <dgm:prSet presAssocID="{06B79EBB-7F77-4D1B-AEBE-2924E19516C1}" presName="Name0" presStyleCnt="0">
        <dgm:presLayoutVars>
          <dgm:dir/>
          <dgm:resizeHandles val="exact"/>
        </dgm:presLayoutVars>
      </dgm:prSet>
      <dgm:spPr/>
    </dgm:pt>
    <dgm:pt modelId="{E8071B2B-F304-4BDC-A2FA-9555AC15A27D}" type="pres">
      <dgm:prSet presAssocID="{06B79EBB-7F77-4D1B-AEBE-2924E19516C1}" presName="arrow" presStyleLbl="bgShp" presStyleIdx="0" presStyleCnt="1" custScaleX="90221" custScaleY="7765" custLinFactNeighborX="-5222" custLinFactNeighborY="1725"/>
      <dgm:spPr>
        <a:prstGeom prst="flowChartProcess">
          <a:avLst/>
        </a:prstGeom>
        <a:solidFill>
          <a:srgbClr val="FECB00"/>
        </a:solidFill>
      </dgm:spPr>
    </dgm:pt>
    <dgm:pt modelId="{C6A31E1E-2FF5-4BC4-80A8-A5990BF3BB38}" type="pres">
      <dgm:prSet presAssocID="{06B79EBB-7F77-4D1B-AEBE-2924E19516C1}" presName="points" presStyleCnt="0"/>
      <dgm:spPr/>
    </dgm:pt>
    <dgm:pt modelId="{893C2009-B02F-4A72-A01C-CFD2B4F0BC7A}" type="pres">
      <dgm:prSet presAssocID="{3059AEFD-0F01-451F-970A-FCFA055B8907}" presName="compositeA" presStyleCnt="0"/>
      <dgm:spPr/>
    </dgm:pt>
    <dgm:pt modelId="{C099E82C-CAB3-4474-B89C-E9A1CBB53E18}" type="pres">
      <dgm:prSet presAssocID="{3059AEFD-0F01-451F-970A-FCFA055B8907}" presName="textA" presStyleLbl="revTx" presStyleIdx="0" presStyleCnt="8" custAng="0" custScaleX="114076" custLinFactNeighborX="-2147" custLinFactNeighborY="-78177">
        <dgm:presLayoutVars>
          <dgm:bulletEnabled val="1"/>
        </dgm:presLayoutVars>
      </dgm:prSet>
      <dgm:spPr/>
    </dgm:pt>
    <dgm:pt modelId="{47EB8586-DEA6-4726-826C-89E295A33467}" type="pres">
      <dgm:prSet presAssocID="{3059AEFD-0F01-451F-970A-FCFA055B8907}" presName="circleA" presStyleLbl="node1" presStyleIdx="0" presStyleCnt="8"/>
      <dgm:spPr/>
    </dgm:pt>
    <dgm:pt modelId="{C436937E-3D31-4A5F-9095-1C1F4C13891E}" type="pres">
      <dgm:prSet presAssocID="{3059AEFD-0F01-451F-970A-FCFA055B8907}" presName="spaceA" presStyleCnt="0"/>
      <dgm:spPr/>
    </dgm:pt>
    <dgm:pt modelId="{D18304B6-6E1E-44E3-B35E-37EAC73E981E}" type="pres">
      <dgm:prSet presAssocID="{01F5DD36-D458-41E3-8A40-B5CC08B02CF5}" presName="space" presStyleCnt="0"/>
      <dgm:spPr/>
    </dgm:pt>
    <dgm:pt modelId="{26D93B89-7516-4B59-84EE-C665121CB1E6}" type="pres">
      <dgm:prSet presAssocID="{ED40AD7D-BEDA-42CB-A975-F6ECABDCAAA8}" presName="compositeB" presStyleCnt="0"/>
      <dgm:spPr/>
    </dgm:pt>
    <dgm:pt modelId="{0E8540A5-394E-4618-9D05-37414E84E297}" type="pres">
      <dgm:prSet presAssocID="{ED40AD7D-BEDA-42CB-A975-F6ECABDCAAA8}" presName="textB" presStyleLbl="revTx" presStyleIdx="1" presStyleCnt="8" custAng="0" custScaleX="100483" custLinFactY="-14025" custLinFactNeighborX="-29925" custLinFactNeighborY="-100000">
        <dgm:presLayoutVars>
          <dgm:bulletEnabled val="1"/>
        </dgm:presLayoutVars>
      </dgm:prSet>
      <dgm:spPr/>
    </dgm:pt>
    <dgm:pt modelId="{489A05D7-911D-460D-8778-A96928767EE8}" type="pres">
      <dgm:prSet presAssocID="{ED40AD7D-BEDA-42CB-A975-F6ECABDCAAA8}" presName="circleB" presStyleLbl="node1" presStyleIdx="1" presStyleCnt="8" custLinFactX="-200000" custLinFactNeighborX="-257063" custLinFactNeighborY="6543"/>
      <dgm:spPr>
        <a:solidFill>
          <a:schemeClr val="accent1"/>
        </a:solidFill>
        <a:ln>
          <a:solidFill>
            <a:schemeClr val="lt1">
              <a:hueOff val="0"/>
              <a:satOff val="0"/>
              <a:lumOff val="0"/>
            </a:schemeClr>
          </a:solidFill>
        </a:ln>
      </dgm:spPr>
    </dgm:pt>
    <dgm:pt modelId="{51337195-BF26-40F5-9ABB-F14698047FCE}" type="pres">
      <dgm:prSet presAssocID="{ED40AD7D-BEDA-42CB-A975-F6ECABDCAAA8}" presName="spaceB" presStyleCnt="0"/>
      <dgm:spPr/>
    </dgm:pt>
    <dgm:pt modelId="{7123CC9E-F8E4-40FC-8722-8EECA7C998ED}" type="pres">
      <dgm:prSet presAssocID="{BD02E659-DFC4-424E-B64A-D641862F8E28}" presName="space" presStyleCnt="0"/>
      <dgm:spPr/>
    </dgm:pt>
    <dgm:pt modelId="{BCEF21F5-E7C9-47C0-A7CA-6260CB077644}" type="pres">
      <dgm:prSet presAssocID="{1A35B41B-6B1F-476D-AC76-41660EAFF6BE}" presName="compositeA" presStyleCnt="0"/>
      <dgm:spPr/>
    </dgm:pt>
    <dgm:pt modelId="{63F4E810-8C11-4FAB-916F-798E06FF8917}" type="pres">
      <dgm:prSet presAssocID="{1A35B41B-6B1F-476D-AC76-41660EAFF6BE}" presName="textA" presStyleLbl="revTx" presStyleIdx="2" presStyleCnt="8" custAng="0" custLinFactNeighborX="-45031">
        <dgm:presLayoutVars>
          <dgm:bulletEnabled val="1"/>
        </dgm:presLayoutVars>
      </dgm:prSet>
      <dgm:spPr/>
    </dgm:pt>
    <dgm:pt modelId="{0AF44B84-479C-49C5-B786-AFF8A6C49226}" type="pres">
      <dgm:prSet presAssocID="{1A35B41B-6B1F-476D-AC76-41660EAFF6BE}" presName="circleA" presStyleLbl="node1" presStyleIdx="2" presStyleCnt="8" custLinFactX="-300000" custLinFactNeighborX="-311518" custLinFactNeighborY="6544"/>
      <dgm:spPr/>
    </dgm:pt>
    <dgm:pt modelId="{53003700-61B3-4F88-A958-1E810D4D8CD4}" type="pres">
      <dgm:prSet presAssocID="{1A35B41B-6B1F-476D-AC76-41660EAFF6BE}" presName="spaceA" presStyleCnt="0"/>
      <dgm:spPr/>
    </dgm:pt>
    <dgm:pt modelId="{E6405965-9056-4F13-ACF4-C2652DDB4134}" type="pres">
      <dgm:prSet presAssocID="{94200505-76DC-4E5B-B471-83070FE00255}" presName="space" presStyleCnt="0"/>
      <dgm:spPr/>
    </dgm:pt>
    <dgm:pt modelId="{975C5544-7F72-48DB-B715-0614DE995ABB}" type="pres">
      <dgm:prSet presAssocID="{8833AE31-ECC9-4758-A9AC-F8B81AAE4E9E}" presName="compositeB" presStyleCnt="0"/>
      <dgm:spPr/>
    </dgm:pt>
    <dgm:pt modelId="{B524586C-0E32-4728-9D27-456CA1A0ADA1}" type="pres">
      <dgm:prSet presAssocID="{8833AE31-ECC9-4758-A9AC-F8B81AAE4E9E}" presName="textB" presStyleLbl="revTx" presStyleIdx="3" presStyleCnt="8" custAng="0" custLinFactY="-48263" custLinFactNeighborX="-67856" custLinFactNeighborY="-100000">
        <dgm:presLayoutVars>
          <dgm:bulletEnabled val="1"/>
        </dgm:presLayoutVars>
      </dgm:prSet>
      <dgm:spPr/>
    </dgm:pt>
    <dgm:pt modelId="{8B838A5A-B5A4-45AF-8329-9273C9F52170}" type="pres">
      <dgm:prSet presAssocID="{8833AE31-ECC9-4758-A9AC-F8B81AAE4E9E}" presName="circleB" presStyleLbl="node1" presStyleIdx="3" presStyleCnt="8" custLinFactX="-403379" custLinFactNeighborX="-500000" custLinFactNeighborY="20439"/>
      <dgm:spPr/>
    </dgm:pt>
    <dgm:pt modelId="{999AA277-E30C-42C5-AD8F-DEF95DC4C5CD}" type="pres">
      <dgm:prSet presAssocID="{8833AE31-ECC9-4758-A9AC-F8B81AAE4E9E}" presName="spaceB" presStyleCnt="0"/>
      <dgm:spPr/>
    </dgm:pt>
    <dgm:pt modelId="{CB45C426-7F7B-4367-8639-C62B247160EB}" type="pres">
      <dgm:prSet presAssocID="{6BBC0F49-553A-4526-87C0-016109F1D745}" presName="space" presStyleCnt="0"/>
      <dgm:spPr/>
    </dgm:pt>
    <dgm:pt modelId="{829F8419-110F-458D-BA0C-1E60C0BF06B7}" type="pres">
      <dgm:prSet presAssocID="{14A4C9F3-E4B8-4184-8344-6A1363C1EE6B}" presName="compositeA" presStyleCnt="0"/>
      <dgm:spPr/>
    </dgm:pt>
    <dgm:pt modelId="{2DFA5717-D6E0-49AB-9633-85503C23C7D4}" type="pres">
      <dgm:prSet presAssocID="{14A4C9F3-E4B8-4184-8344-6A1363C1EE6B}" presName="textA" presStyleLbl="revTx" presStyleIdx="4" presStyleCnt="8" custLinFactNeighborX="-74586" custLinFactNeighborY="1738">
        <dgm:presLayoutVars>
          <dgm:bulletEnabled val="1"/>
        </dgm:presLayoutVars>
      </dgm:prSet>
      <dgm:spPr/>
    </dgm:pt>
    <dgm:pt modelId="{6118F24D-628E-424A-803C-1D198914FEDF}" type="pres">
      <dgm:prSet presAssocID="{14A4C9F3-E4B8-4184-8344-6A1363C1EE6B}" presName="circleA" presStyleLbl="node1" presStyleIdx="4" presStyleCnt="8" custLinFactX="-438124" custLinFactNeighborX="-500000" custLinFactNeighborY="5421"/>
      <dgm:spPr/>
    </dgm:pt>
    <dgm:pt modelId="{6788935B-39AB-4969-8ECA-462D9681A8A6}" type="pres">
      <dgm:prSet presAssocID="{14A4C9F3-E4B8-4184-8344-6A1363C1EE6B}" presName="spaceA" presStyleCnt="0"/>
      <dgm:spPr/>
    </dgm:pt>
    <dgm:pt modelId="{804FF85C-8515-447C-95B3-17D785F9E113}" type="pres">
      <dgm:prSet presAssocID="{EC50E58D-C7C7-46BF-B859-32296ECC2AF5}" presName="space" presStyleCnt="0"/>
      <dgm:spPr/>
    </dgm:pt>
    <dgm:pt modelId="{BB6B9EC7-7996-4155-B7C5-B4DC7A0318EB}" type="pres">
      <dgm:prSet presAssocID="{4E0C2582-C49A-412B-A05B-5B42F9842264}" presName="compositeB" presStyleCnt="0"/>
      <dgm:spPr/>
    </dgm:pt>
    <dgm:pt modelId="{62F5EFF8-6139-498C-A390-C72073E48014}" type="pres">
      <dgm:prSet presAssocID="{4E0C2582-C49A-412B-A05B-5B42F9842264}" presName="textB" presStyleLbl="revTx" presStyleIdx="5" presStyleCnt="8" custLinFactY="-45931" custLinFactNeighborX="-43076" custLinFactNeighborY="-100000">
        <dgm:presLayoutVars>
          <dgm:bulletEnabled val="1"/>
        </dgm:presLayoutVars>
      </dgm:prSet>
      <dgm:spPr/>
    </dgm:pt>
    <dgm:pt modelId="{47B156B7-3655-41D1-B0C1-6383DF178A62}" type="pres">
      <dgm:prSet presAssocID="{4E0C2582-C49A-412B-A05B-5B42F9842264}" presName="circleB" presStyleLbl="node1" presStyleIdx="5" presStyleCnt="8" custLinFactX="-235945" custLinFactNeighborX="-300000" custLinFactNeighborY="20439"/>
      <dgm:spPr/>
    </dgm:pt>
    <dgm:pt modelId="{83C84F52-0282-44D4-93B2-8C7AE35C2161}" type="pres">
      <dgm:prSet presAssocID="{4E0C2582-C49A-412B-A05B-5B42F9842264}" presName="spaceB" presStyleCnt="0"/>
      <dgm:spPr/>
    </dgm:pt>
    <dgm:pt modelId="{7A2E6665-1012-4B12-80D7-286F1A5A7904}" type="pres">
      <dgm:prSet presAssocID="{2DD7B001-324C-4E47-A86B-555F470B08CD}" presName="space" presStyleCnt="0"/>
      <dgm:spPr/>
    </dgm:pt>
    <dgm:pt modelId="{C018428F-8700-4D2B-9ABC-9EB35DDC6D41}" type="pres">
      <dgm:prSet presAssocID="{10728815-B162-4C58-936A-78F606170BAE}" presName="compositeA" presStyleCnt="0"/>
      <dgm:spPr/>
    </dgm:pt>
    <dgm:pt modelId="{3B5FB3AB-36F7-4A53-8344-59DE9C79E583}" type="pres">
      <dgm:prSet presAssocID="{10728815-B162-4C58-936A-78F606170BAE}" presName="textA" presStyleLbl="revTx" presStyleIdx="6" presStyleCnt="8">
        <dgm:presLayoutVars>
          <dgm:bulletEnabled val="1"/>
        </dgm:presLayoutVars>
      </dgm:prSet>
      <dgm:spPr/>
    </dgm:pt>
    <dgm:pt modelId="{6AAD6B77-F24F-4F97-B00F-E5CAABF6D28E}" type="pres">
      <dgm:prSet presAssocID="{10728815-B162-4C58-936A-78F606170BAE}" presName="circleA" presStyleLbl="node1" presStyleIdx="6" presStyleCnt="8"/>
      <dgm:spPr/>
    </dgm:pt>
    <dgm:pt modelId="{E1C7B3F1-68C9-434C-8ECE-D9E4D66246BE}" type="pres">
      <dgm:prSet presAssocID="{10728815-B162-4C58-936A-78F606170BAE}" presName="spaceA" presStyleCnt="0"/>
      <dgm:spPr/>
    </dgm:pt>
    <dgm:pt modelId="{CFCE95F6-F2D4-4AC5-84AB-280EA8B4BA9D}" type="pres">
      <dgm:prSet presAssocID="{BC1B8746-455E-4595-91DF-5E0457623973}" presName="space" presStyleCnt="0"/>
      <dgm:spPr/>
    </dgm:pt>
    <dgm:pt modelId="{87E78F0E-22A2-4ED7-950D-EAB951EA85E4}" type="pres">
      <dgm:prSet presAssocID="{BE233521-5852-44A3-9178-EC747DE864A3}" presName="compositeB" presStyleCnt="0"/>
      <dgm:spPr/>
    </dgm:pt>
    <dgm:pt modelId="{D67E841B-09F6-4626-9AF1-7567B2558560}" type="pres">
      <dgm:prSet presAssocID="{BE233521-5852-44A3-9178-EC747DE864A3}" presName="textB" presStyleLbl="revTx" presStyleIdx="7" presStyleCnt="8" custLinFactY="-44193" custLinFactNeighborX="-3065" custLinFactNeighborY="-100000">
        <dgm:presLayoutVars>
          <dgm:bulletEnabled val="1"/>
        </dgm:presLayoutVars>
      </dgm:prSet>
      <dgm:spPr/>
    </dgm:pt>
    <dgm:pt modelId="{11418406-2A3C-4729-B37A-10E60C871622}" type="pres">
      <dgm:prSet presAssocID="{BE233521-5852-44A3-9178-EC747DE864A3}" presName="circleB" presStyleLbl="node1" presStyleIdx="7" presStyleCnt="8"/>
      <dgm:spPr/>
    </dgm:pt>
    <dgm:pt modelId="{80873411-8BB2-4AA1-8706-4C6761E5AF74}" type="pres">
      <dgm:prSet presAssocID="{BE233521-5852-44A3-9178-EC747DE864A3}" presName="spaceB" presStyleCnt="0"/>
      <dgm:spPr/>
    </dgm:pt>
  </dgm:ptLst>
  <dgm:cxnLst>
    <dgm:cxn modelId="{A27DA52F-7809-4325-AF47-3B3F691B8432}" type="presOf" srcId="{3059AEFD-0F01-451F-970A-FCFA055B8907}" destId="{C099E82C-CAB3-4474-B89C-E9A1CBB53E18}" srcOrd="0" destOrd="0" presId="urn:microsoft.com/office/officeart/2005/8/layout/hProcess11"/>
    <dgm:cxn modelId="{5A5C0940-FDF9-4340-8D80-0132518A1DB3}" type="presOf" srcId="{BE233521-5852-44A3-9178-EC747DE864A3}" destId="{D67E841B-09F6-4626-9AF1-7567B2558560}" srcOrd="0" destOrd="0" presId="urn:microsoft.com/office/officeart/2005/8/layout/hProcess11"/>
    <dgm:cxn modelId="{B49EDB5D-FF96-4775-B31E-65B856BB3247}" type="presOf" srcId="{14A4C9F3-E4B8-4184-8344-6A1363C1EE6B}" destId="{2DFA5717-D6E0-49AB-9633-85503C23C7D4}" srcOrd="0" destOrd="0" presId="urn:microsoft.com/office/officeart/2005/8/layout/hProcess11"/>
    <dgm:cxn modelId="{D122485F-806A-479E-A863-34CA562D38AE}" type="presOf" srcId="{10728815-B162-4C58-936A-78F606170BAE}" destId="{3B5FB3AB-36F7-4A53-8344-59DE9C79E583}" srcOrd="0" destOrd="0" presId="urn:microsoft.com/office/officeart/2005/8/layout/hProcess11"/>
    <dgm:cxn modelId="{E44C9142-4A3E-405A-B79B-486868211AEA}" srcId="{06B79EBB-7F77-4D1B-AEBE-2924E19516C1}" destId="{4E0C2582-C49A-412B-A05B-5B42F9842264}" srcOrd="5" destOrd="0" parTransId="{D3400C56-D9F0-495C-AB8E-C2296DB64D9B}" sibTransId="{2DD7B001-324C-4E47-A86B-555F470B08CD}"/>
    <dgm:cxn modelId="{17EEA26A-06AF-43E3-89A6-7EC5D4636C5E}" srcId="{06B79EBB-7F77-4D1B-AEBE-2924E19516C1}" destId="{8833AE31-ECC9-4758-A9AC-F8B81AAE4E9E}" srcOrd="3" destOrd="0" parTransId="{E052699A-C981-49E0-8336-0D172C832E81}" sibTransId="{6BBC0F49-553A-4526-87C0-016109F1D745}"/>
    <dgm:cxn modelId="{4A21176B-BEC8-4C27-975E-CAFDB9168A0B}" type="presOf" srcId="{4E0C2582-C49A-412B-A05B-5B42F9842264}" destId="{62F5EFF8-6139-498C-A390-C72073E48014}" srcOrd="0" destOrd="0" presId="urn:microsoft.com/office/officeart/2005/8/layout/hProcess11"/>
    <dgm:cxn modelId="{405E2C58-6560-4C82-826E-D9AF715AE0FB}" srcId="{06B79EBB-7F77-4D1B-AEBE-2924E19516C1}" destId="{14A4C9F3-E4B8-4184-8344-6A1363C1EE6B}" srcOrd="4" destOrd="0" parTransId="{59FDF300-D771-4C26-AEF6-EAD1ABD66B60}" sibTransId="{EC50E58D-C7C7-46BF-B859-32296ECC2AF5}"/>
    <dgm:cxn modelId="{D172DB58-E2A9-48D4-A261-BFB1CBB1B812}" srcId="{06B79EBB-7F77-4D1B-AEBE-2924E19516C1}" destId="{1A35B41B-6B1F-476D-AC76-41660EAFF6BE}" srcOrd="2" destOrd="0" parTransId="{70C7B60A-7129-4841-8BF4-B8089E24E1F9}" sibTransId="{94200505-76DC-4E5B-B471-83070FE00255}"/>
    <dgm:cxn modelId="{3855E480-D235-4861-BE6F-414CD616F2FB}" srcId="{06B79EBB-7F77-4D1B-AEBE-2924E19516C1}" destId="{10728815-B162-4C58-936A-78F606170BAE}" srcOrd="6" destOrd="0" parTransId="{30506E83-448C-4047-AEBB-D178A5A43496}" sibTransId="{BC1B8746-455E-4595-91DF-5E0457623973}"/>
    <dgm:cxn modelId="{F88E9EA4-90EE-4C48-8189-3973891C3682}" type="presOf" srcId="{1A35B41B-6B1F-476D-AC76-41660EAFF6BE}" destId="{63F4E810-8C11-4FAB-916F-798E06FF8917}" srcOrd="0" destOrd="0" presId="urn:microsoft.com/office/officeart/2005/8/layout/hProcess11"/>
    <dgm:cxn modelId="{D338DBAC-A183-432A-BAA9-34F0C85F05AE}" srcId="{06B79EBB-7F77-4D1B-AEBE-2924E19516C1}" destId="{ED40AD7D-BEDA-42CB-A975-F6ECABDCAAA8}" srcOrd="1" destOrd="0" parTransId="{DA900D3F-C86F-4458-8296-4746C0A9FD1C}" sibTransId="{BD02E659-DFC4-424E-B64A-D641862F8E28}"/>
    <dgm:cxn modelId="{7D950FC4-164E-47BA-BA2E-42338FF188B3}" type="presOf" srcId="{ED40AD7D-BEDA-42CB-A975-F6ECABDCAAA8}" destId="{0E8540A5-394E-4618-9D05-37414E84E297}" srcOrd="0" destOrd="0" presId="urn:microsoft.com/office/officeart/2005/8/layout/hProcess11"/>
    <dgm:cxn modelId="{BE046CCA-8FEC-4C32-8D6E-EDD9E19086E3}" type="presOf" srcId="{06B79EBB-7F77-4D1B-AEBE-2924E19516C1}" destId="{4FDE39ED-08C4-4394-9637-89416A27D29A}" srcOrd="0" destOrd="0" presId="urn:microsoft.com/office/officeart/2005/8/layout/hProcess11"/>
    <dgm:cxn modelId="{68BA54D8-A43F-4E4B-A5FD-AB1499D168A3}" srcId="{06B79EBB-7F77-4D1B-AEBE-2924E19516C1}" destId="{3059AEFD-0F01-451F-970A-FCFA055B8907}" srcOrd="0" destOrd="0" parTransId="{D42678F2-E72F-4427-BF24-3D170942EADC}" sibTransId="{01F5DD36-D458-41E3-8A40-B5CC08B02CF5}"/>
    <dgm:cxn modelId="{9C0FF4E6-65BB-4B15-95F0-9B2A6BF9798D}" type="presOf" srcId="{8833AE31-ECC9-4758-A9AC-F8B81AAE4E9E}" destId="{B524586C-0E32-4728-9D27-456CA1A0ADA1}" srcOrd="0" destOrd="0" presId="urn:microsoft.com/office/officeart/2005/8/layout/hProcess11"/>
    <dgm:cxn modelId="{C7137DF5-26F7-41D5-9DC1-EBE759B97FD1}" srcId="{06B79EBB-7F77-4D1B-AEBE-2924E19516C1}" destId="{BE233521-5852-44A3-9178-EC747DE864A3}" srcOrd="7" destOrd="0" parTransId="{43F59375-A055-4A95-B8CF-FFB62D303F70}" sibTransId="{9EFFCC00-350C-437E-8DFD-77F4565AAD2C}"/>
    <dgm:cxn modelId="{9032A991-10B0-407D-82E0-E960C7EF9715}" type="presParOf" srcId="{4FDE39ED-08C4-4394-9637-89416A27D29A}" destId="{E8071B2B-F304-4BDC-A2FA-9555AC15A27D}" srcOrd="0" destOrd="0" presId="urn:microsoft.com/office/officeart/2005/8/layout/hProcess11"/>
    <dgm:cxn modelId="{54F967E6-08E9-4338-BDAE-0BC934731E5D}" type="presParOf" srcId="{4FDE39ED-08C4-4394-9637-89416A27D29A}" destId="{C6A31E1E-2FF5-4BC4-80A8-A5990BF3BB38}" srcOrd="1" destOrd="0" presId="urn:microsoft.com/office/officeart/2005/8/layout/hProcess11"/>
    <dgm:cxn modelId="{53BC7F68-8133-4093-B690-6768760D9EA3}" type="presParOf" srcId="{C6A31E1E-2FF5-4BC4-80A8-A5990BF3BB38}" destId="{893C2009-B02F-4A72-A01C-CFD2B4F0BC7A}" srcOrd="0" destOrd="0" presId="urn:microsoft.com/office/officeart/2005/8/layout/hProcess11"/>
    <dgm:cxn modelId="{28CC6C0B-A45A-4317-8FE1-457B497A37BC}" type="presParOf" srcId="{893C2009-B02F-4A72-A01C-CFD2B4F0BC7A}" destId="{C099E82C-CAB3-4474-B89C-E9A1CBB53E18}" srcOrd="0" destOrd="0" presId="urn:microsoft.com/office/officeart/2005/8/layout/hProcess11"/>
    <dgm:cxn modelId="{5F0744F7-3B72-47CE-9ED0-CD7BE1C7AAB5}" type="presParOf" srcId="{893C2009-B02F-4A72-A01C-CFD2B4F0BC7A}" destId="{47EB8586-DEA6-4726-826C-89E295A33467}" srcOrd="1" destOrd="0" presId="urn:microsoft.com/office/officeart/2005/8/layout/hProcess11"/>
    <dgm:cxn modelId="{06D70BB9-020B-4D2D-A784-2505236796FA}" type="presParOf" srcId="{893C2009-B02F-4A72-A01C-CFD2B4F0BC7A}" destId="{C436937E-3D31-4A5F-9095-1C1F4C13891E}" srcOrd="2" destOrd="0" presId="urn:microsoft.com/office/officeart/2005/8/layout/hProcess11"/>
    <dgm:cxn modelId="{02F7017D-5E01-4096-B8C7-3F3BB30D5026}" type="presParOf" srcId="{C6A31E1E-2FF5-4BC4-80A8-A5990BF3BB38}" destId="{D18304B6-6E1E-44E3-B35E-37EAC73E981E}" srcOrd="1" destOrd="0" presId="urn:microsoft.com/office/officeart/2005/8/layout/hProcess11"/>
    <dgm:cxn modelId="{1381C314-9ADE-4E87-88EC-DFA583290ACD}" type="presParOf" srcId="{C6A31E1E-2FF5-4BC4-80A8-A5990BF3BB38}" destId="{26D93B89-7516-4B59-84EE-C665121CB1E6}" srcOrd="2" destOrd="0" presId="urn:microsoft.com/office/officeart/2005/8/layout/hProcess11"/>
    <dgm:cxn modelId="{91E8951A-2A34-4D61-8985-84DA607BAB1F}" type="presParOf" srcId="{26D93B89-7516-4B59-84EE-C665121CB1E6}" destId="{0E8540A5-394E-4618-9D05-37414E84E297}" srcOrd="0" destOrd="0" presId="urn:microsoft.com/office/officeart/2005/8/layout/hProcess11"/>
    <dgm:cxn modelId="{8E374C5D-6405-4898-99A6-B2DE4E562F18}" type="presParOf" srcId="{26D93B89-7516-4B59-84EE-C665121CB1E6}" destId="{489A05D7-911D-460D-8778-A96928767EE8}" srcOrd="1" destOrd="0" presId="urn:microsoft.com/office/officeart/2005/8/layout/hProcess11"/>
    <dgm:cxn modelId="{CD10B9C5-6ACB-4B9C-A7BF-FECB1B1CFBE4}" type="presParOf" srcId="{26D93B89-7516-4B59-84EE-C665121CB1E6}" destId="{51337195-BF26-40F5-9ABB-F14698047FCE}" srcOrd="2" destOrd="0" presId="urn:microsoft.com/office/officeart/2005/8/layout/hProcess11"/>
    <dgm:cxn modelId="{119B00C8-6A60-41A2-87BF-697098D59293}" type="presParOf" srcId="{C6A31E1E-2FF5-4BC4-80A8-A5990BF3BB38}" destId="{7123CC9E-F8E4-40FC-8722-8EECA7C998ED}" srcOrd="3" destOrd="0" presId="urn:microsoft.com/office/officeart/2005/8/layout/hProcess11"/>
    <dgm:cxn modelId="{1F07A7C1-9766-4535-88C7-0EB10E39E683}" type="presParOf" srcId="{C6A31E1E-2FF5-4BC4-80A8-A5990BF3BB38}" destId="{BCEF21F5-E7C9-47C0-A7CA-6260CB077644}" srcOrd="4" destOrd="0" presId="urn:microsoft.com/office/officeart/2005/8/layout/hProcess11"/>
    <dgm:cxn modelId="{904AD0B2-3228-41F8-88AF-97AAA8BCF55B}" type="presParOf" srcId="{BCEF21F5-E7C9-47C0-A7CA-6260CB077644}" destId="{63F4E810-8C11-4FAB-916F-798E06FF8917}" srcOrd="0" destOrd="0" presId="urn:microsoft.com/office/officeart/2005/8/layout/hProcess11"/>
    <dgm:cxn modelId="{3953709D-D427-4901-9962-3208C49E59A5}" type="presParOf" srcId="{BCEF21F5-E7C9-47C0-A7CA-6260CB077644}" destId="{0AF44B84-479C-49C5-B786-AFF8A6C49226}" srcOrd="1" destOrd="0" presId="urn:microsoft.com/office/officeart/2005/8/layout/hProcess11"/>
    <dgm:cxn modelId="{D9A9EE3C-0182-433B-A2DD-3D47C204E721}" type="presParOf" srcId="{BCEF21F5-E7C9-47C0-A7CA-6260CB077644}" destId="{53003700-61B3-4F88-A958-1E810D4D8CD4}" srcOrd="2" destOrd="0" presId="urn:microsoft.com/office/officeart/2005/8/layout/hProcess11"/>
    <dgm:cxn modelId="{8BD198CB-9B9D-4169-972D-17E6E15E4D4E}" type="presParOf" srcId="{C6A31E1E-2FF5-4BC4-80A8-A5990BF3BB38}" destId="{E6405965-9056-4F13-ACF4-C2652DDB4134}" srcOrd="5" destOrd="0" presId="urn:microsoft.com/office/officeart/2005/8/layout/hProcess11"/>
    <dgm:cxn modelId="{010B8D84-53F3-4DD4-A1A7-4F1FD2BEE1A5}" type="presParOf" srcId="{C6A31E1E-2FF5-4BC4-80A8-A5990BF3BB38}" destId="{975C5544-7F72-48DB-B715-0614DE995ABB}" srcOrd="6" destOrd="0" presId="urn:microsoft.com/office/officeart/2005/8/layout/hProcess11"/>
    <dgm:cxn modelId="{DF924599-7A4D-4E2B-BC0E-BC915E952E96}" type="presParOf" srcId="{975C5544-7F72-48DB-B715-0614DE995ABB}" destId="{B524586C-0E32-4728-9D27-456CA1A0ADA1}" srcOrd="0" destOrd="0" presId="urn:microsoft.com/office/officeart/2005/8/layout/hProcess11"/>
    <dgm:cxn modelId="{41AA236F-20E1-425A-BCBB-20D6AA14DC1C}" type="presParOf" srcId="{975C5544-7F72-48DB-B715-0614DE995ABB}" destId="{8B838A5A-B5A4-45AF-8329-9273C9F52170}" srcOrd="1" destOrd="0" presId="urn:microsoft.com/office/officeart/2005/8/layout/hProcess11"/>
    <dgm:cxn modelId="{5DAA9CF8-0DB7-4C2A-8A8C-353BF4F7C9A2}" type="presParOf" srcId="{975C5544-7F72-48DB-B715-0614DE995ABB}" destId="{999AA277-E30C-42C5-AD8F-DEF95DC4C5CD}" srcOrd="2" destOrd="0" presId="urn:microsoft.com/office/officeart/2005/8/layout/hProcess11"/>
    <dgm:cxn modelId="{C0BDF474-88F6-4B31-9C86-D6BB2438C6A8}" type="presParOf" srcId="{C6A31E1E-2FF5-4BC4-80A8-A5990BF3BB38}" destId="{CB45C426-7F7B-4367-8639-C62B247160EB}" srcOrd="7" destOrd="0" presId="urn:microsoft.com/office/officeart/2005/8/layout/hProcess11"/>
    <dgm:cxn modelId="{AF82D44A-B824-4140-821E-88B26918821A}" type="presParOf" srcId="{C6A31E1E-2FF5-4BC4-80A8-A5990BF3BB38}" destId="{829F8419-110F-458D-BA0C-1E60C0BF06B7}" srcOrd="8" destOrd="0" presId="urn:microsoft.com/office/officeart/2005/8/layout/hProcess11"/>
    <dgm:cxn modelId="{B3FD7E21-DFFA-4CB4-9C01-6259BAE26BB8}" type="presParOf" srcId="{829F8419-110F-458D-BA0C-1E60C0BF06B7}" destId="{2DFA5717-D6E0-49AB-9633-85503C23C7D4}" srcOrd="0" destOrd="0" presId="urn:microsoft.com/office/officeart/2005/8/layout/hProcess11"/>
    <dgm:cxn modelId="{C963268A-FD3A-48CB-8E22-2BE0B837278B}" type="presParOf" srcId="{829F8419-110F-458D-BA0C-1E60C0BF06B7}" destId="{6118F24D-628E-424A-803C-1D198914FEDF}" srcOrd="1" destOrd="0" presId="urn:microsoft.com/office/officeart/2005/8/layout/hProcess11"/>
    <dgm:cxn modelId="{BC180BE6-A84F-429D-8B91-45BE99C0A334}" type="presParOf" srcId="{829F8419-110F-458D-BA0C-1E60C0BF06B7}" destId="{6788935B-39AB-4969-8ECA-462D9681A8A6}" srcOrd="2" destOrd="0" presId="urn:microsoft.com/office/officeart/2005/8/layout/hProcess11"/>
    <dgm:cxn modelId="{7BF38335-2F73-4740-9C61-D6E625935AF2}" type="presParOf" srcId="{C6A31E1E-2FF5-4BC4-80A8-A5990BF3BB38}" destId="{804FF85C-8515-447C-95B3-17D785F9E113}" srcOrd="9" destOrd="0" presId="urn:microsoft.com/office/officeart/2005/8/layout/hProcess11"/>
    <dgm:cxn modelId="{F12C43CB-0CC7-4F88-88D2-76BB435F97BA}" type="presParOf" srcId="{C6A31E1E-2FF5-4BC4-80A8-A5990BF3BB38}" destId="{BB6B9EC7-7996-4155-B7C5-B4DC7A0318EB}" srcOrd="10" destOrd="0" presId="urn:microsoft.com/office/officeart/2005/8/layout/hProcess11"/>
    <dgm:cxn modelId="{7651FC80-B56F-468C-BDDD-FDE885223119}" type="presParOf" srcId="{BB6B9EC7-7996-4155-B7C5-B4DC7A0318EB}" destId="{62F5EFF8-6139-498C-A390-C72073E48014}" srcOrd="0" destOrd="0" presId="urn:microsoft.com/office/officeart/2005/8/layout/hProcess11"/>
    <dgm:cxn modelId="{D5357821-2B27-4595-8E3D-3975911C6E24}" type="presParOf" srcId="{BB6B9EC7-7996-4155-B7C5-B4DC7A0318EB}" destId="{47B156B7-3655-41D1-B0C1-6383DF178A62}" srcOrd="1" destOrd="0" presId="urn:microsoft.com/office/officeart/2005/8/layout/hProcess11"/>
    <dgm:cxn modelId="{A1A2AB09-9339-4458-8A3F-726CA5D00FF0}" type="presParOf" srcId="{BB6B9EC7-7996-4155-B7C5-B4DC7A0318EB}" destId="{83C84F52-0282-44D4-93B2-8C7AE35C2161}" srcOrd="2" destOrd="0" presId="urn:microsoft.com/office/officeart/2005/8/layout/hProcess11"/>
    <dgm:cxn modelId="{6084F781-02E1-4371-81B8-3CFF1EECA4BF}" type="presParOf" srcId="{C6A31E1E-2FF5-4BC4-80A8-A5990BF3BB38}" destId="{7A2E6665-1012-4B12-80D7-286F1A5A7904}" srcOrd="11" destOrd="0" presId="urn:microsoft.com/office/officeart/2005/8/layout/hProcess11"/>
    <dgm:cxn modelId="{CFD68924-147C-40AA-A3F8-A2F5D055F2CE}" type="presParOf" srcId="{C6A31E1E-2FF5-4BC4-80A8-A5990BF3BB38}" destId="{C018428F-8700-4D2B-9ABC-9EB35DDC6D41}" srcOrd="12" destOrd="0" presId="urn:microsoft.com/office/officeart/2005/8/layout/hProcess11"/>
    <dgm:cxn modelId="{6C30C499-D8D5-482C-B4CE-CA3A21C05E94}" type="presParOf" srcId="{C018428F-8700-4D2B-9ABC-9EB35DDC6D41}" destId="{3B5FB3AB-36F7-4A53-8344-59DE9C79E583}" srcOrd="0" destOrd="0" presId="urn:microsoft.com/office/officeart/2005/8/layout/hProcess11"/>
    <dgm:cxn modelId="{8B6628BA-EC69-4BBC-B7A5-7BFB053717CA}" type="presParOf" srcId="{C018428F-8700-4D2B-9ABC-9EB35DDC6D41}" destId="{6AAD6B77-F24F-4F97-B00F-E5CAABF6D28E}" srcOrd="1" destOrd="0" presId="urn:microsoft.com/office/officeart/2005/8/layout/hProcess11"/>
    <dgm:cxn modelId="{44F7769F-CDDD-4A62-842B-3C0469BE2927}" type="presParOf" srcId="{C018428F-8700-4D2B-9ABC-9EB35DDC6D41}" destId="{E1C7B3F1-68C9-434C-8ECE-D9E4D66246BE}" srcOrd="2" destOrd="0" presId="urn:microsoft.com/office/officeart/2005/8/layout/hProcess11"/>
    <dgm:cxn modelId="{1C90522A-9ECE-45DE-8CD7-94DC3056EEE9}" type="presParOf" srcId="{C6A31E1E-2FF5-4BC4-80A8-A5990BF3BB38}" destId="{CFCE95F6-F2D4-4AC5-84AB-280EA8B4BA9D}" srcOrd="13" destOrd="0" presId="urn:microsoft.com/office/officeart/2005/8/layout/hProcess11"/>
    <dgm:cxn modelId="{56D05BAB-FFFD-4C05-BFCE-FC3144DE3685}" type="presParOf" srcId="{C6A31E1E-2FF5-4BC4-80A8-A5990BF3BB38}" destId="{87E78F0E-22A2-4ED7-950D-EAB951EA85E4}" srcOrd="14" destOrd="0" presId="urn:microsoft.com/office/officeart/2005/8/layout/hProcess11"/>
    <dgm:cxn modelId="{4879D42C-3B52-4C03-9695-5EF3D257E4BC}" type="presParOf" srcId="{87E78F0E-22A2-4ED7-950D-EAB951EA85E4}" destId="{D67E841B-09F6-4626-9AF1-7567B2558560}" srcOrd="0" destOrd="0" presId="urn:microsoft.com/office/officeart/2005/8/layout/hProcess11"/>
    <dgm:cxn modelId="{A6654F97-5148-4B05-B4F3-CA258AA5284A}" type="presParOf" srcId="{87E78F0E-22A2-4ED7-950D-EAB951EA85E4}" destId="{11418406-2A3C-4729-B37A-10E60C871622}" srcOrd="1" destOrd="0" presId="urn:microsoft.com/office/officeart/2005/8/layout/hProcess11"/>
    <dgm:cxn modelId="{55EC4C5E-5B99-4D4D-AACC-B39BBFBA98F9}" type="presParOf" srcId="{87E78F0E-22A2-4ED7-950D-EAB951EA85E4}" destId="{80873411-8BB2-4AA1-8706-4C6761E5AF74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6B79EBB-7F77-4D1B-AEBE-2924E19516C1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3059AEFD-0F01-451F-970A-FCFA055B8907}">
      <dgm:prSet phldrT="[Tekst]" custT="1"/>
      <dgm:spPr>
        <a:noFill/>
        <a:ln>
          <a:noFill/>
        </a:ln>
        <a:effectLst/>
      </dgm:spPr>
      <dgm:t>
        <a:bodyPr spcFirstLastPara="0" vert="horz" wrap="square" lIns="49784" tIns="49784" rIns="49784" bIns="49784" numCol="1" spcCol="1270" anchor="b" anchorCtr="0"/>
        <a:lstStyle/>
        <a:p>
          <a:r>
            <a:rPr lang="nb-NO" sz="800" b="0" kern="1200">
              <a:solidFill>
                <a:srgbClr val="FFFFFF">
                  <a:lumMod val="65000"/>
                </a:srgbClr>
              </a:solidFill>
              <a:latin typeface="Arial" panose="020B0604020202020204"/>
              <a:ea typeface="+mn-ea"/>
              <a:cs typeface="+mn-cs"/>
            </a:rPr>
            <a:t>Lillehammerkrysset</a:t>
          </a:r>
        </a:p>
      </dgm:t>
    </dgm:pt>
    <dgm:pt modelId="{D42678F2-E72F-4427-BF24-3D170942EADC}" type="parTrans" cxnId="{68BA54D8-A43F-4E4B-A5FD-AB1499D168A3}">
      <dgm:prSet/>
      <dgm:spPr/>
      <dgm:t>
        <a:bodyPr/>
        <a:lstStyle/>
        <a:p>
          <a:endParaRPr lang="nb-NO"/>
        </a:p>
      </dgm:t>
    </dgm:pt>
    <dgm:pt modelId="{01F5DD36-D458-41E3-8A40-B5CC08B02CF5}" type="sibTrans" cxnId="{68BA54D8-A43F-4E4B-A5FD-AB1499D168A3}">
      <dgm:prSet/>
      <dgm:spPr/>
      <dgm:t>
        <a:bodyPr/>
        <a:lstStyle/>
        <a:p>
          <a:endParaRPr lang="nb-NO"/>
        </a:p>
      </dgm:t>
    </dgm:pt>
    <dgm:pt modelId="{14A4C9F3-E4B8-4184-8344-6A1363C1EE6B}">
      <dgm:prSet phldrT="[Tekst]" custT="1"/>
      <dgm:spPr/>
      <dgm:t>
        <a:bodyPr anchor="b" anchorCtr="0"/>
        <a:lstStyle/>
        <a:p>
          <a:r>
            <a:rPr lang="nb-NO" sz="800" b="0" kern="1200" err="1">
              <a:solidFill>
                <a:srgbClr val="FFFFFF">
                  <a:lumMod val="65000"/>
                </a:srgbClr>
              </a:solidFill>
              <a:latin typeface="Arial" panose="020B0604020202020204"/>
              <a:ea typeface="+mn-ea"/>
              <a:cs typeface="+mn-cs"/>
            </a:rPr>
            <a:t>Vingnestunnelen</a:t>
          </a:r>
          <a:endParaRPr lang="nb-NO" sz="800" b="0" kern="1200">
            <a:solidFill>
              <a:srgbClr val="FFFFFF">
                <a:lumMod val="65000"/>
              </a:srgbClr>
            </a:solidFill>
            <a:latin typeface="Arial" panose="020B0604020202020204"/>
            <a:ea typeface="+mn-ea"/>
            <a:cs typeface="+mn-cs"/>
          </a:endParaRPr>
        </a:p>
      </dgm:t>
    </dgm:pt>
    <dgm:pt modelId="{59FDF300-D771-4C26-AEF6-EAD1ABD66B60}" type="parTrans" cxnId="{405E2C58-6560-4C82-826E-D9AF715AE0FB}">
      <dgm:prSet/>
      <dgm:spPr/>
      <dgm:t>
        <a:bodyPr/>
        <a:lstStyle/>
        <a:p>
          <a:endParaRPr lang="nb-NO"/>
        </a:p>
      </dgm:t>
    </dgm:pt>
    <dgm:pt modelId="{EC50E58D-C7C7-46BF-B859-32296ECC2AF5}" type="sibTrans" cxnId="{405E2C58-6560-4C82-826E-D9AF715AE0FB}">
      <dgm:prSet/>
      <dgm:spPr/>
      <dgm:t>
        <a:bodyPr/>
        <a:lstStyle/>
        <a:p>
          <a:endParaRPr lang="nb-NO"/>
        </a:p>
      </dgm:t>
    </dgm:pt>
    <dgm:pt modelId="{1A35B41B-6B1F-476D-AC76-41660EAFF6BE}">
      <dgm:prSet phldrT="[Tekst]" custT="1"/>
      <dgm:spPr>
        <a:noFill/>
        <a:ln>
          <a:noFill/>
        </a:ln>
        <a:effectLst/>
      </dgm:spPr>
      <dgm:t>
        <a:bodyPr spcFirstLastPara="0" vert="horz" wrap="square" lIns="71120" tIns="71120" rIns="71120" bIns="71120" numCol="1" spcCol="1270" anchor="b" anchorCtr="0"/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800" b="0" kern="1200">
              <a:solidFill>
                <a:srgbClr val="FFFFFF">
                  <a:lumMod val="65000"/>
                </a:srgbClr>
              </a:solidFill>
              <a:latin typeface="Arial" panose="020B0604020202020204"/>
              <a:ea typeface="+mn-ea"/>
              <a:cs typeface="+mn-cs"/>
            </a:rPr>
            <a:t>Kryssing Lågen</a:t>
          </a:r>
        </a:p>
      </dgm:t>
    </dgm:pt>
    <dgm:pt modelId="{70C7B60A-7129-4841-8BF4-B8089E24E1F9}" type="parTrans" cxnId="{D172DB58-E2A9-48D4-A261-BFB1CBB1B812}">
      <dgm:prSet/>
      <dgm:spPr/>
      <dgm:t>
        <a:bodyPr/>
        <a:lstStyle/>
        <a:p>
          <a:endParaRPr lang="nb-NO"/>
        </a:p>
      </dgm:t>
    </dgm:pt>
    <dgm:pt modelId="{94200505-76DC-4E5B-B471-83070FE00255}" type="sibTrans" cxnId="{D172DB58-E2A9-48D4-A261-BFB1CBB1B812}">
      <dgm:prSet/>
      <dgm:spPr/>
      <dgm:t>
        <a:bodyPr/>
        <a:lstStyle/>
        <a:p>
          <a:endParaRPr lang="nb-NO"/>
        </a:p>
      </dgm:t>
    </dgm:pt>
    <dgm:pt modelId="{4E0C2582-C49A-412B-A05B-5B42F9842264}">
      <dgm:prSet phldrT="[Tekst]" custT="1"/>
      <dgm:spPr/>
      <dgm:t>
        <a:bodyPr anchor="t" anchorCtr="0"/>
        <a:lstStyle/>
        <a:p>
          <a:endParaRPr lang="nb-NO" sz="800" b="0" kern="1200">
            <a:solidFill>
              <a:srgbClr val="FFFFFF">
                <a:lumMod val="65000"/>
              </a:srgbClr>
            </a:solidFill>
            <a:latin typeface="Arial" panose="020B0604020202020204"/>
            <a:ea typeface="+mn-ea"/>
            <a:cs typeface="+mn-cs"/>
          </a:endParaRPr>
        </a:p>
        <a:p>
          <a:r>
            <a:rPr lang="nb-NO" sz="800" b="0" kern="1200">
              <a:solidFill>
                <a:srgbClr val="FFFFFF">
                  <a:lumMod val="65000"/>
                </a:srgbClr>
              </a:solidFill>
              <a:latin typeface="Arial" panose="020B0604020202020204"/>
              <a:ea typeface="+mn-ea"/>
              <a:cs typeface="+mn-cs"/>
            </a:rPr>
            <a:t>Øyresvika</a:t>
          </a:r>
        </a:p>
      </dgm:t>
    </dgm:pt>
    <dgm:pt modelId="{D3400C56-D9F0-495C-AB8E-C2296DB64D9B}" type="parTrans" cxnId="{E44C9142-4A3E-405A-B79B-486868211AEA}">
      <dgm:prSet/>
      <dgm:spPr/>
      <dgm:t>
        <a:bodyPr/>
        <a:lstStyle/>
        <a:p>
          <a:endParaRPr lang="nb-NO"/>
        </a:p>
      </dgm:t>
    </dgm:pt>
    <dgm:pt modelId="{2DD7B001-324C-4E47-A86B-555F470B08CD}" type="sibTrans" cxnId="{E44C9142-4A3E-405A-B79B-486868211AEA}">
      <dgm:prSet/>
      <dgm:spPr/>
      <dgm:t>
        <a:bodyPr/>
        <a:lstStyle/>
        <a:p>
          <a:endParaRPr lang="nb-NO"/>
        </a:p>
      </dgm:t>
    </dgm:pt>
    <dgm:pt modelId="{10728815-B162-4C58-936A-78F606170BAE}">
      <dgm:prSet phldrT="[Tekst]" custT="1"/>
      <dgm:spPr/>
      <dgm:t>
        <a:bodyPr anchor="b" anchorCtr="0"/>
        <a:lstStyle/>
        <a:p>
          <a:r>
            <a:rPr lang="nb-NO" sz="800" b="0" kern="1200">
              <a:solidFill>
                <a:srgbClr val="FFFFFF">
                  <a:lumMod val="65000"/>
                </a:srgbClr>
              </a:solidFill>
              <a:latin typeface="Arial" panose="020B0604020202020204"/>
              <a:ea typeface="+mn-ea"/>
              <a:cs typeface="+mn-cs"/>
            </a:rPr>
            <a:t>Vingrom</a:t>
          </a:r>
        </a:p>
      </dgm:t>
    </dgm:pt>
    <dgm:pt modelId="{30506E83-448C-4047-AEBB-D178A5A43496}" type="parTrans" cxnId="{3855E480-D235-4861-BE6F-414CD616F2FB}">
      <dgm:prSet/>
      <dgm:spPr/>
      <dgm:t>
        <a:bodyPr/>
        <a:lstStyle/>
        <a:p>
          <a:endParaRPr lang="nb-NO"/>
        </a:p>
      </dgm:t>
    </dgm:pt>
    <dgm:pt modelId="{BC1B8746-455E-4595-91DF-5E0457623973}" type="sibTrans" cxnId="{3855E480-D235-4861-BE6F-414CD616F2FB}">
      <dgm:prSet/>
      <dgm:spPr/>
      <dgm:t>
        <a:bodyPr/>
        <a:lstStyle/>
        <a:p>
          <a:endParaRPr lang="nb-NO"/>
        </a:p>
      </dgm:t>
    </dgm:pt>
    <dgm:pt modelId="{BE233521-5852-44A3-9178-EC747DE864A3}">
      <dgm:prSet phldrT="[Tekst]" custT="1"/>
      <dgm:spPr/>
      <dgm:t>
        <a:bodyPr anchor="b" anchorCtr="0"/>
        <a:lstStyle/>
        <a:p>
          <a:r>
            <a:rPr lang="nb-NO" sz="800" b="0" kern="1200">
              <a:solidFill>
                <a:srgbClr val="FFFFFF">
                  <a:lumMod val="65000"/>
                </a:srgbClr>
              </a:solidFill>
              <a:latin typeface="Arial" panose="020B0604020202020204"/>
              <a:ea typeface="+mn-ea"/>
              <a:cs typeface="+mn-cs"/>
            </a:rPr>
            <a:t>Vingrom - Roterud</a:t>
          </a:r>
        </a:p>
      </dgm:t>
    </dgm:pt>
    <dgm:pt modelId="{43F59375-A055-4A95-B8CF-FFB62D303F70}" type="parTrans" cxnId="{C7137DF5-26F7-41D5-9DC1-EBE759B97FD1}">
      <dgm:prSet/>
      <dgm:spPr/>
      <dgm:t>
        <a:bodyPr/>
        <a:lstStyle/>
        <a:p>
          <a:endParaRPr lang="nb-NO"/>
        </a:p>
      </dgm:t>
    </dgm:pt>
    <dgm:pt modelId="{9EFFCC00-350C-437E-8DFD-77F4565AAD2C}" type="sibTrans" cxnId="{C7137DF5-26F7-41D5-9DC1-EBE759B97FD1}">
      <dgm:prSet/>
      <dgm:spPr/>
      <dgm:t>
        <a:bodyPr/>
        <a:lstStyle/>
        <a:p>
          <a:endParaRPr lang="nb-NO"/>
        </a:p>
      </dgm:t>
    </dgm:pt>
    <dgm:pt modelId="{8833AE31-ECC9-4758-A9AC-F8B81AAE4E9E}">
      <dgm:prSet phldrT="[Tekst]" custT="1"/>
      <dgm:spPr>
        <a:noFill/>
        <a:ln>
          <a:noFill/>
        </a:ln>
        <a:effectLst/>
      </dgm:spPr>
      <dgm:t>
        <a:bodyPr spcFirstLastPara="0" vert="horz" wrap="square" lIns="71120" tIns="71120" rIns="71120" bIns="71120" numCol="1" spcCol="1270" anchor="b" anchorCtr="0"/>
        <a:lstStyle/>
        <a:p>
          <a:r>
            <a:rPr lang="nb-NO" sz="800" b="1" kern="1200">
              <a:solidFill>
                <a:schemeClr val="tx1"/>
              </a:solidFill>
              <a:latin typeface="Arial" panose="020B0604020202020204"/>
              <a:ea typeface="+mn-ea"/>
              <a:cs typeface="+mn-cs"/>
            </a:rPr>
            <a:t>Trosset</a:t>
          </a:r>
        </a:p>
      </dgm:t>
    </dgm:pt>
    <dgm:pt modelId="{E052699A-C981-49E0-8336-0D172C832E81}" type="parTrans" cxnId="{17EEA26A-06AF-43E3-89A6-7EC5D4636C5E}">
      <dgm:prSet/>
      <dgm:spPr/>
      <dgm:t>
        <a:bodyPr/>
        <a:lstStyle/>
        <a:p>
          <a:endParaRPr lang="nb-NO"/>
        </a:p>
      </dgm:t>
    </dgm:pt>
    <dgm:pt modelId="{6BBC0F49-553A-4526-87C0-016109F1D745}" type="sibTrans" cxnId="{17EEA26A-06AF-43E3-89A6-7EC5D4636C5E}">
      <dgm:prSet/>
      <dgm:spPr/>
      <dgm:t>
        <a:bodyPr/>
        <a:lstStyle/>
        <a:p>
          <a:endParaRPr lang="nb-NO"/>
        </a:p>
      </dgm:t>
    </dgm:pt>
    <dgm:pt modelId="{ED40AD7D-BEDA-42CB-A975-F6ECABDCAAA8}">
      <dgm:prSet phldrT="[Tekst]" custT="1"/>
      <dgm:spPr/>
      <dgm:t>
        <a:bodyPr/>
        <a:lstStyle/>
        <a:p>
          <a:r>
            <a:rPr lang="nb-NO" sz="800" b="0" err="1">
              <a:solidFill>
                <a:schemeClr val="bg1">
                  <a:lumMod val="65000"/>
                </a:schemeClr>
              </a:solidFill>
            </a:rPr>
            <a:t>Hovemoen</a:t>
          </a:r>
          <a:endParaRPr lang="nb-NO" sz="800" b="0">
            <a:solidFill>
              <a:schemeClr val="bg1">
                <a:lumMod val="65000"/>
              </a:schemeClr>
            </a:solidFill>
          </a:endParaRPr>
        </a:p>
      </dgm:t>
    </dgm:pt>
    <dgm:pt modelId="{BD02E659-DFC4-424E-B64A-D641862F8E28}" type="sibTrans" cxnId="{D338DBAC-A183-432A-BAA9-34F0C85F05AE}">
      <dgm:prSet/>
      <dgm:spPr/>
      <dgm:t>
        <a:bodyPr/>
        <a:lstStyle/>
        <a:p>
          <a:endParaRPr lang="nb-NO"/>
        </a:p>
      </dgm:t>
    </dgm:pt>
    <dgm:pt modelId="{DA900D3F-C86F-4458-8296-4746C0A9FD1C}" type="parTrans" cxnId="{D338DBAC-A183-432A-BAA9-34F0C85F05AE}">
      <dgm:prSet/>
      <dgm:spPr/>
      <dgm:t>
        <a:bodyPr/>
        <a:lstStyle/>
        <a:p>
          <a:endParaRPr lang="nb-NO"/>
        </a:p>
      </dgm:t>
    </dgm:pt>
    <dgm:pt modelId="{4FDE39ED-08C4-4394-9637-89416A27D29A}" type="pres">
      <dgm:prSet presAssocID="{06B79EBB-7F77-4D1B-AEBE-2924E19516C1}" presName="Name0" presStyleCnt="0">
        <dgm:presLayoutVars>
          <dgm:dir/>
          <dgm:resizeHandles val="exact"/>
        </dgm:presLayoutVars>
      </dgm:prSet>
      <dgm:spPr/>
    </dgm:pt>
    <dgm:pt modelId="{E8071B2B-F304-4BDC-A2FA-9555AC15A27D}" type="pres">
      <dgm:prSet presAssocID="{06B79EBB-7F77-4D1B-AEBE-2924E19516C1}" presName="arrow" presStyleLbl="bgShp" presStyleIdx="0" presStyleCnt="1" custScaleX="90221" custScaleY="7765" custLinFactNeighborX="-5222" custLinFactNeighborY="1725"/>
      <dgm:spPr>
        <a:prstGeom prst="flowChartProcess">
          <a:avLst/>
        </a:prstGeom>
        <a:solidFill>
          <a:srgbClr val="FECB00"/>
        </a:solidFill>
      </dgm:spPr>
    </dgm:pt>
    <dgm:pt modelId="{C6A31E1E-2FF5-4BC4-80A8-A5990BF3BB38}" type="pres">
      <dgm:prSet presAssocID="{06B79EBB-7F77-4D1B-AEBE-2924E19516C1}" presName="points" presStyleCnt="0"/>
      <dgm:spPr/>
    </dgm:pt>
    <dgm:pt modelId="{893C2009-B02F-4A72-A01C-CFD2B4F0BC7A}" type="pres">
      <dgm:prSet presAssocID="{3059AEFD-0F01-451F-970A-FCFA055B8907}" presName="compositeA" presStyleCnt="0"/>
      <dgm:spPr/>
    </dgm:pt>
    <dgm:pt modelId="{C099E82C-CAB3-4474-B89C-E9A1CBB53E18}" type="pres">
      <dgm:prSet presAssocID="{3059AEFD-0F01-451F-970A-FCFA055B8907}" presName="textA" presStyleLbl="revTx" presStyleIdx="0" presStyleCnt="8" custAng="0" custScaleX="114076" custLinFactNeighborX="-2147" custLinFactNeighborY="-78177">
        <dgm:presLayoutVars>
          <dgm:bulletEnabled val="1"/>
        </dgm:presLayoutVars>
      </dgm:prSet>
      <dgm:spPr/>
    </dgm:pt>
    <dgm:pt modelId="{47EB8586-DEA6-4726-826C-89E295A33467}" type="pres">
      <dgm:prSet presAssocID="{3059AEFD-0F01-451F-970A-FCFA055B8907}" presName="circleA" presStyleLbl="node1" presStyleIdx="0" presStyleCnt="8"/>
      <dgm:spPr/>
    </dgm:pt>
    <dgm:pt modelId="{C436937E-3D31-4A5F-9095-1C1F4C13891E}" type="pres">
      <dgm:prSet presAssocID="{3059AEFD-0F01-451F-970A-FCFA055B8907}" presName="spaceA" presStyleCnt="0"/>
      <dgm:spPr/>
    </dgm:pt>
    <dgm:pt modelId="{D18304B6-6E1E-44E3-B35E-37EAC73E981E}" type="pres">
      <dgm:prSet presAssocID="{01F5DD36-D458-41E3-8A40-B5CC08B02CF5}" presName="space" presStyleCnt="0"/>
      <dgm:spPr/>
    </dgm:pt>
    <dgm:pt modelId="{26D93B89-7516-4B59-84EE-C665121CB1E6}" type="pres">
      <dgm:prSet presAssocID="{ED40AD7D-BEDA-42CB-A975-F6ECABDCAAA8}" presName="compositeB" presStyleCnt="0"/>
      <dgm:spPr/>
    </dgm:pt>
    <dgm:pt modelId="{0E8540A5-394E-4618-9D05-37414E84E297}" type="pres">
      <dgm:prSet presAssocID="{ED40AD7D-BEDA-42CB-A975-F6ECABDCAAA8}" presName="textB" presStyleLbl="revTx" presStyleIdx="1" presStyleCnt="8" custAng="0" custScaleX="100483" custLinFactY="-14025" custLinFactNeighborX="-29925" custLinFactNeighborY="-100000">
        <dgm:presLayoutVars>
          <dgm:bulletEnabled val="1"/>
        </dgm:presLayoutVars>
      </dgm:prSet>
      <dgm:spPr/>
    </dgm:pt>
    <dgm:pt modelId="{489A05D7-911D-460D-8778-A96928767EE8}" type="pres">
      <dgm:prSet presAssocID="{ED40AD7D-BEDA-42CB-A975-F6ECABDCAAA8}" presName="circleB" presStyleLbl="node1" presStyleIdx="1" presStyleCnt="8" custLinFactX="-200000" custLinFactNeighborX="-257063" custLinFactNeighborY="6543"/>
      <dgm:spPr>
        <a:solidFill>
          <a:schemeClr val="accent1"/>
        </a:solidFill>
        <a:ln>
          <a:solidFill>
            <a:schemeClr val="lt1">
              <a:hueOff val="0"/>
              <a:satOff val="0"/>
              <a:lumOff val="0"/>
            </a:schemeClr>
          </a:solidFill>
        </a:ln>
      </dgm:spPr>
    </dgm:pt>
    <dgm:pt modelId="{51337195-BF26-40F5-9ABB-F14698047FCE}" type="pres">
      <dgm:prSet presAssocID="{ED40AD7D-BEDA-42CB-A975-F6ECABDCAAA8}" presName="spaceB" presStyleCnt="0"/>
      <dgm:spPr/>
    </dgm:pt>
    <dgm:pt modelId="{7123CC9E-F8E4-40FC-8722-8EECA7C998ED}" type="pres">
      <dgm:prSet presAssocID="{BD02E659-DFC4-424E-B64A-D641862F8E28}" presName="space" presStyleCnt="0"/>
      <dgm:spPr/>
    </dgm:pt>
    <dgm:pt modelId="{BCEF21F5-E7C9-47C0-A7CA-6260CB077644}" type="pres">
      <dgm:prSet presAssocID="{1A35B41B-6B1F-476D-AC76-41660EAFF6BE}" presName="compositeA" presStyleCnt="0"/>
      <dgm:spPr/>
    </dgm:pt>
    <dgm:pt modelId="{63F4E810-8C11-4FAB-916F-798E06FF8917}" type="pres">
      <dgm:prSet presAssocID="{1A35B41B-6B1F-476D-AC76-41660EAFF6BE}" presName="textA" presStyleLbl="revTx" presStyleIdx="2" presStyleCnt="8" custAng="0" custLinFactNeighborX="-45031">
        <dgm:presLayoutVars>
          <dgm:bulletEnabled val="1"/>
        </dgm:presLayoutVars>
      </dgm:prSet>
      <dgm:spPr/>
    </dgm:pt>
    <dgm:pt modelId="{0AF44B84-479C-49C5-B786-AFF8A6C49226}" type="pres">
      <dgm:prSet presAssocID="{1A35B41B-6B1F-476D-AC76-41660EAFF6BE}" presName="circleA" presStyleLbl="node1" presStyleIdx="2" presStyleCnt="8" custLinFactX="-300000" custLinFactNeighborX="-311518" custLinFactNeighborY="6544"/>
      <dgm:spPr/>
    </dgm:pt>
    <dgm:pt modelId="{53003700-61B3-4F88-A958-1E810D4D8CD4}" type="pres">
      <dgm:prSet presAssocID="{1A35B41B-6B1F-476D-AC76-41660EAFF6BE}" presName="spaceA" presStyleCnt="0"/>
      <dgm:spPr/>
    </dgm:pt>
    <dgm:pt modelId="{E6405965-9056-4F13-ACF4-C2652DDB4134}" type="pres">
      <dgm:prSet presAssocID="{94200505-76DC-4E5B-B471-83070FE00255}" presName="space" presStyleCnt="0"/>
      <dgm:spPr/>
    </dgm:pt>
    <dgm:pt modelId="{975C5544-7F72-48DB-B715-0614DE995ABB}" type="pres">
      <dgm:prSet presAssocID="{8833AE31-ECC9-4758-A9AC-F8B81AAE4E9E}" presName="compositeB" presStyleCnt="0"/>
      <dgm:spPr/>
    </dgm:pt>
    <dgm:pt modelId="{B524586C-0E32-4728-9D27-456CA1A0ADA1}" type="pres">
      <dgm:prSet presAssocID="{8833AE31-ECC9-4758-A9AC-F8B81AAE4E9E}" presName="textB" presStyleLbl="revTx" presStyleIdx="3" presStyleCnt="8" custAng="0" custLinFactY="-48263" custLinFactNeighborX="-67856" custLinFactNeighborY="-100000">
        <dgm:presLayoutVars>
          <dgm:bulletEnabled val="1"/>
        </dgm:presLayoutVars>
      </dgm:prSet>
      <dgm:spPr/>
    </dgm:pt>
    <dgm:pt modelId="{8B838A5A-B5A4-45AF-8329-9273C9F52170}" type="pres">
      <dgm:prSet presAssocID="{8833AE31-ECC9-4758-A9AC-F8B81AAE4E9E}" presName="circleB" presStyleLbl="node1" presStyleIdx="3" presStyleCnt="8" custLinFactX="-403379" custLinFactNeighborX="-500000" custLinFactNeighborY="20439"/>
      <dgm:spPr/>
    </dgm:pt>
    <dgm:pt modelId="{999AA277-E30C-42C5-AD8F-DEF95DC4C5CD}" type="pres">
      <dgm:prSet presAssocID="{8833AE31-ECC9-4758-A9AC-F8B81AAE4E9E}" presName="spaceB" presStyleCnt="0"/>
      <dgm:spPr/>
    </dgm:pt>
    <dgm:pt modelId="{CB45C426-7F7B-4367-8639-C62B247160EB}" type="pres">
      <dgm:prSet presAssocID="{6BBC0F49-553A-4526-87C0-016109F1D745}" presName="space" presStyleCnt="0"/>
      <dgm:spPr/>
    </dgm:pt>
    <dgm:pt modelId="{829F8419-110F-458D-BA0C-1E60C0BF06B7}" type="pres">
      <dgm:prSet presAssocID="{14A4C9F3-E4B8-4184-8344-6A1363C1EE6B}" presName="compositeA" presStyleCnt="0"/>
      <dgm:spPr/>
    </dgm:pt>
    <dgm:pt modelId="{2DFA5717-D6E0-49AB-9633-85503C23C7D4}" type="pres">
      <dgm:prSet presAssocID="{14A4C9F3-E4B8-4184-8344-6A1363C1EE6B}" presName="textA" presStyleLbl="revTx" presStyleIdx="4" presStyleCnt="8" custLinFactNeighborX="-74586" custLinFactNeighborY="1738">
        <dgm:presLayoutVars>
          <dgm:bulletEnabled val="1"/>
        </dgm:presLayoutVars>
      </dgm:prSet>
      <dgm:spPr/>
    </dgm:pt>
    <dgm:pt modelId="{6118F24D-628E-424A-803C-1D198914FEDF}" type="pres">
      <dgm:prSet presAssocID="{14A4C9F3-E4B8-4184-8344-6A1363C1EE6B}" presName="circleA" presStyleLbl="node1" presStyleIdx="4" presStyleCnt="8" custLinFactX="-438124" custLinFactNeighborX="-500000" custLinFactNeighborY="5421"/>
      <dgm:spPr/>
    </dgm:pt>
    <dgm:pt modelId="{6788935B-39AB-4969-8ECA-462D9681A8A6}" type="pres">
      <dgm:prSet presAssocID="{14A4C9F3-E4B8-4184-8344-6A1363C1EE6B}" presName="spaceA" presStyleCnt="0"/>
      <dgm:spPr/>
    </dgm:pt>
    <dgm:pt modelId="{804FF85C-8515-447C-95B3-17D785F9E113}" type="pres">
      <dgm:prSet presAssocID="{EC50E58D-C7C7-46BF-B859-32296ECC2AF5}" presName="space" presStyleCnt="0"/>
      <dgm:spPr/>
    </dgm:pt>
    <dgm:pt modelId="{BB6B9EC7-7996-4155-B7C5-B4DC7A0318EB}" type="pres">
      <dgm:prSet presAssocID="{4E0C2582-C49A-412B-A05B-5B42F9842264}" presName="compositeB" presStyleCnt="0"/>
      <dgm:spPr/>
    </dgm:pt>
    <dgm:pt modelId="{62F5EFF8-6139-498C-A390-C72073E48014}" type="pres">
      <dgm:prSet presAssocID="{4E0C2582-C49A-412B-A05B-5B42F9842264}" presName="textB" presStyleLbl="revTx" presStyleIdx="5" presStyleCnt="8" custLinFactY="-45931" custLinFactNeighborX="-43076" custLinFactNeighborY="-100000">
        <dgm:presLayoutVars>
          <dgm:bulletEnabled val="1"/>
        </dgm:presLayoutVars>
      </dgm:prSet>
      <dgm:spPr/>
    </dgm:pt>
    <dgm:pt modelId="{47B156B7-3655-41D1-B0C1-6383DF178A62}" type="pres">
      <dgm:prSet presAssocID="{4E0C2582-C49A-412B-A05B-5B42F9842264}" presName="circleB" presStyleLbl="node1" presStyleIdx="5" presStyleCnt="8" custLinFactX="-235945" custLinFactNeighborX="-300000" custLinFactNeighborY="20439"/>
      <dgm:spPr/>
    </dgm:pt>
    <dgm:pt modelId="{83C84F52-0282-44D4-93B2-8C7AE35C2161}" type="pres">
      <dgm:prSet presAssocID="{4E0C2582-C49A-412B-A05B-5B42F9842264}" presName="spaceB" presStyleCnt="0"/>
      <dgm:spPr/>
    </dgm:pt>
    <dgm:pt modelId="{7A2E6665-1012-4B12-80D7-286F1A5A7904}" type="pres">
      <dgm:prSet presAssocID="{2DD7B001-324C-4E47-A86B-555F470B08CD}" presName="space" presStyleCnt="0"/>
      <dgm:spPr/>
    </dgm:pt>
    <dgm:pt modelId="{C018428F-8700-4D2B-9ABC-9EB35DDC6D41}" type="pres">
      <dgm:prSet presAssocID="{10728815-B162-4C58-936A-78F606170BAE}" presName="compositeA" presStyleCnt="0"/>
      <dgm:spPr/>
    </dgm:pt>
    <dgm:pt modelId="{3B5FB3AB-36F7-4A53-8344-59DE9C79E583}" type="pres">
      <dgm:prSet presAssocID="{10728815-B162-4C58-936A-78F606170BAE}" presName="textA" presStyleLbl="revTx" presStyleIdx="6" presStyleCnt="8">
        <dgm:presLayoutVars>
          <dgm:bulletEnabled val="1"/>
        </dgm:presLayoutVars>
      </dgm:prSet>
      <dgm:spPr/>
    </dgm:pt>
    <dgm:pt modelId="{6AAD6B77-F24F-4F97-B00F-E5CAABF6D28E}" type="pres">
      <dgm:prSet presAssocID="{10728815-B162-4C58-936A-78F606170BAE}" presName="circleA" presStyleLbl="node1" presStyleIdx="6" presStyleCnt="8"/>
      <dgm:spPr/>
    </dgm:pt>
    <dgm:pt modelId="{E1C7B3F1-68C9-434C-8ECE-D9E4D66246BE}" type="pres">
      <dgm:prSet presAssocID="{10728815-B162-4C58-936A-78F606170BAE}" presName="spaceA" presStyleCnt="0"/>
      <dgm:spPr/>
    </dgm:pt>
    <dgm:pt modelId="{CFCE95F6-F2D4-4AC5-84AB-280EA8B4BA9D}" type="pres">
      <dgm:prSet presAssocID="{BC1B8746-455E-4595-91DF-5E0457623973}" presName="space" presStyleCnt="0"/>
      <dgm:spPr/>
    </dgm:pt>
    <dgm:pt modelId="{87E78F0E-22A2-4ED7-950D-EAB951EA85E4}" type="pres">
      <dgm:prSet presAssocID="{BE233521-5852-44A3-9178-EC747DE864A3}" presName="compositeB" presStyleCnt="0"/>
      <dgm:spPr/>
    </dgm:pt>
    <dgm:pt modelId="{D67E841B-09F6-4626-9AF1-7567B2558560}" type="pres">
      <dgm:prSet presAssocID="{BE233521-5852-44A3-9178-EC747DE864A3}" presName="textB" presStyleLbl="revTx" presStyleIdx="7" presStyleCnt="8" custLinFactY="-44193" custLinFactNeighborX="-3065" custLinFactNeighborY="-100000">
        <dgm:presLayoutVars>
          <dgm:bulletEnabled val="1"/>
        </dgm:presLayoutVars>
      </dgm:prSet>
      <dgm:spPr/>
    </dgm:pt>
    <dgm:pt modelId="{11418406-2A3C-4729-B37A-10E60C871622}" type="pres">
      <dgm:prSet presAssocID="{BE233521-5852-44A3-9178-EC747DE864A3}" presName="circleB" presStyleLbl="node1" presStyleIdx="7" presStyleCnt="8"/>
      <dgm:spPr/>
    </dgm:pt>
    <dgm:pt modelId="{80873411-8BB2-4AA1-8706-4C6761E5AF74}" type="pres">
      <dgm:prSet presAssocID="{BE233521-5852-44A3-9178-EC747DE864A3}" presName="spaceB" presStyleCnt="0"/>
      <dgm:spPr/>
    </dgm:pt>
  </dgm:ptLst>
  <dgm:cxnLst>
    <dgm:cxn modelId="{A27DA52F-7809-4325-AF47-3B3F691B8432}" type="presOf" srcId="{3059AEFD-0F01-451F-970A-FCFA055B8907}" destId="{C099E82C-CAB3-4474-B89C-E9A1CBB53E18}" srcOrd="0" destOrd="0" presId="urn:microsoft.com/office/officeart/2005/8/layout/hProcess11"/>
    <dgm:cxn modelId="{5A5C0940-FDF9-4340-8D80-0132518A1DB3}" type="presOf" srcId="{BE233521-5852-44A3-9178-EC747DE864A3}" destId="{D67E841B-09F6-4626-9AF1-7567B2558560}" srcOrd="0" destOrd="0" presId="urn:microsoft.com/office/officeart/2005/8/layout/hProcess11"/>
    <dgm:cxn modelId="{B49EDB5D-FF96-4775-B31E-65B856BB3247}" type="presOf" srcId="{14A4C9F3-E4B8-4184-8344-6A1363C1EE6B}" destId="{2DFA5717-D6E0-49AB-9633-85503C23C7D4}" srcOrd="0" destOrd="0" presId="urn:microsoft.com/office/officeart/2005/8/layout/hProcess11"/>
    <dgm:cxn modelId="{D122485F-806A-479E-A863-34CA562D38AE}" type="presOf" srcId="{10728815-B162-4C58-936A-78F606170BAE}" destId="{3B5FB3AB-36F7-4A53-8344-59DE9C79E583}" srcOrd="0" destOrd="0" presId="urn:microsoft.com/office/officeart/2005/8/layout/hProcess11"/>
    <dgm:cxn modelId="{E44C9142-4A3E-405A-B79B-486868211AEA}" srcId="{06B79EBB-7F77-4D1B-AEBE-2924E19516C1}" destId="{4E0C2582-C49A-412B-A05B-5B42F9842264}" srcOrd="5" destOrd="0" parTransId="{D3400C56-D9F0-495C-AB8E-C2296DB64D9B}" sibTransId="{2DD7B001-324C-4E47-A86B-555F470B08CD}"/>
    <dgm:cxn modelId="{17EEA26A-06AF-43E3-89A6-7EC5D4636C5E}" srcId="{06B79EBB-7F77-4D1B-AEBE-2924E19516C1}" destId="{8833AE31-ECC9-4758-A9AC-F8B81AAE4E9E}" srcOrd="3" destOrd="0" parTransId="{E052699A-C981-49E0-8336-0D172C832E81}" sibTransId="{6BBC0F49-553A-4526-87C0-016109F1D745}"/>
    <dgm:cxn modelId="{4A21176B-BEC8-4C27-975E-CAFDB9168A0B}" type="presOf" srcId="{4E0C2582-C49A-412B-A05B-5B42F9842264}" destId="{62F5EFF8-6139-498C-A390-C72073E48014}" srcOrd="0" destOrd="0" presId="urn:microsoft.com/office/officeart/2005/8/layout/hProcess11"/>
    <dgm:cxn modelId="{405E2C58-6560-4C82-826E-D9AF715AE0FB}" srcId="{06B79EBB-7F77-4D1B-AEBE-2924E19516C1}" destId="{14A4C9F3-E4B8-4184-8344-6A1363C1EE6B}" srcOrd="4" destOrd="0" parTransId="{59FDF300-D771-4C26-AEF6-EAD1ABD66B60}" sibTransId="{EC50E58D-C7C7-46BF-B859-32296ECC2AF5}"/>
    <dgm:cxn modelId="{D172DB58-E2A9-48D4-A261-BFB1CBB1B812}" srcId="{06B79EBB-7F77-4D1B-AEBE-2924E19516C1}" destId="{1A35B41B-6B1F-476D-AC76-41660EAFF6BE}" srcOrd="2" destOrd="0" parTransId="{70C7B60A-7129-4841-8BF4-B8089E24E1F9}" sibTransId="{94200505-76DC-4E5B-B471-83070FE00255}"/>
    <dgm:cxn modelId="{3855E480-D235-4861-BE6F-414CD616F2FB}" srcId="{06B79EBB-7F77-4D1B-AEBE-2924E19516C1}" destId="{10728815-B162-4C58-936A-78F606170BAE}" srcOrd="6" destOrd="0" parTransId="{30506E83-448C-4047-AEBB-D178A5A43496}" sibTransId="{BC1B8746-455E-4595-91DF-5E0457623973}"/>
    <dgm:cxn modelId="{F88E9EA4-90EE-4C48-8189-3973891C3682}" type="presOf" srcId="{1A35B41B-6B1F-476D-AC76-41660EAFF6BE}" destId="{63F4E810-8C11-4FAB-916F-798E06FF8917}" srcOrd="0" destOrd="0" presId="urn:microsoft.com/office/officeart/2005/8/layout/hProcess11"/>
    <dgm:cxn modelId="{D338DBAC-A183-432A-BAA9-34F0C85F05AE}" srcId="{06B79EBB-7F77-4D1B-AEBE-2924E19516C1}" destId="{ED40AD7D-BEDA-42CB-A975-F6ECABDCAAA8}" srcOrd="1" destOrd="0" parTransId="{DA900D3F-C86F-4458-8296-4746C0A9FD1C}" sibTransId="{BD02E659-DFC4-424E-B64A-D641862F8E28}"/>
    <dgm:cxn modelId="{7D950FC4-164E-47BA-BA2E-42338FF188B3}" type="presOf" srcId="{ED40AD7D-BEDA-42CB-A975-F6ECABDCAAA8}" destId="{0E8540A5-394E-4618-9D05-37414E84E297}" srcOrd="0" destOrd="0" presId="urn:microsoft.com/office/officeart/2005/8/layout/hProcess11"/>
    <dgm:cxn modelId="{BE046CCA-8FEC-4C32-8D6E-EDD9E19086E3}" type="presOf" srcId="{06B79EBB-7F77-4D1B-AEBE-2924E19516C1}" destId="{4FDE39ED-08C4-4394-9637-89416A27D29A}" srcOrd="0" destOrd="0" presId="urn:microsoft.com/office/officeart/2005/8/layout/hProcess11"/>
    <dgm:cxn modelId="{68BA54D8-A43F-4E4B-A5FD-AB1499D168A3}" srcId="{06B79EBB-7F77-4D1B-AEBE-2924E19516C1}" destId="{3059AEFD-0F01-451F-970A-FCFA055B8907}" srcOrd="0" destOrd="0" parTransId="{D42678F2-E72F-4427-BF24-3D170942EADC}" sibTransId="{01F5DD36-D458-41E3-8A40-B5CC08B02CF5}"/>
    <dgm:cxn modelId="{9C0FF4E6-65BB-4B15-95F0-9B2A6BF9798D}" type="presOf" srcId="{8833AE31-ECC9-4758-A9AC-F8B81AAE4E9E}" destId="{B524586C-0E32-4728-9D27-456CA1A0ADA1}" srcOrd="0" destOrd="0" presId="urn:microsoft.com/office/officeart/2005/8/layout/hProcess11"/>
    <dgm:cxn modelId="{C7137DF5-26F7-41D5-9DC1-EBE759B97FD1}" srcId="{06B79EBB-7F77-4D1B-AEBE-2924E19516C1}" destId="{BE233521-5852-44A3-9178-EC747DE864A3}" srcOrd="7" destOrd="0" parTransId="{43F59375-A055-4A95-B8CF-FFB62D303F70}" sibTransId="{9EFFCC00-350C-437E-8DFD-77F4565AAD2C}"/>
    <dgm:cxn modelId="{9032A991-10B0-407D-82E0-E960C7EF9715}" type="presParOf" srcId="{4FDE39ED-08C4-4394-9637-89416A27D29A}" destId="{E8071B2B-F304-4BDC-A2FA-9555AC15A27D}" srcOrd="0" destOrd="0" presId="urn:microsoft.com/office/officeart/2005/8/layout/hProcess11"/>
    <dgm:cxn modelId="{54F967E6-08E9-4338-BDAE-0BC934731E5D}" type="presParOf" srcId="{4FDE39ED-08C4-4394-9637-89416A27D29A}" destId="{C6A31E1E-2FF5-4BC4-80A8-A5990BF3BB38}" srcOrd="1" destOrd="0" presId="urn:microsoft.com/office/officeart/2005/8/layout/hProcess11"/>
    <dgm:cxn modelId="{53BC7F68-8133-4093-B690-6768760D9EA3}" type="presParOf" srcId="{C6A31E1E-2FF5-4BC4-80A8-A5990BF3BB38}" destId="{893C2009-B02F-4A72-A01C-CFD2B4F0BC7A}" srcOrd="0" destOrd="0" presId="urn:microsoft.com/office/officeart/2005/8/layout/hProcess11"/>
    <dgm:cxn modelId="{28CC6C0B-A45A-4317-8FE1-457B497A37BC}" type="presParOf" srcId="{893C2009-B02F-4A72-A01C-CFD2B4F0BC7A}" destId="{C099E82C-CAB3-4474-B89C-E9A1CBB53E18}" srcOrd="0" destOrd="0" presId="urn:microsoft.com/office/officeart/2005/8/layout/hProcess11"/>
    <dgm:cxn modelId="{5F0744F7-3B72-47CE-9ED0-CD7BE1C7AAB5}" type="presParOf" srcId="{893C2009-B02F-4A72-A01C-CFD2B4F0BC7A}" destId="{47EB8586-DEA6-4726-826C-89E295A33467}" srcOrd="1" destOrd="0" presId="urn:microsoft.com/office/officeart/2005/8/layout/hProcess11"/>
    <dgm:cxn modelId="{06D70BB9-020B-4D2D-A784-2505236796FA}" type="presParOf" srcId="{893C2009-B02F-4A72-A01C-CFD2B4F0BC7A}" destId="{C436937E-3D31-4A5F-9095-1C1F4C13891E}" srcOrd="2" destOrd="0" presId="urn:microsoft.com/office/officeart/2005/8/layout/hProcess11"/>
    <dgm:cxn modelId="{02F7017D-5E01-4096-B8C7-3F3BB30D5026}" type="presParOf" srcId="{C6A31E1E-2FF5-4BC4-80A8-A5990BF3BB38}" destId="{D18304B6-6E1E-44E3-B35E-37EAC73E981E}" srcOrd="1" destOrd="0" presId="urn:microsoft.com/office/officeart/2005/8/layout/hProcess11"/>
    <dgm:cxn modelId="{1381C314-9ADE-4E87-88EC-DFA583290ACD}" type="presParOf" srcId="{C6A31E1E-2FF5-4BC4-80A8-A5990BF3BB38}" destId="{26D93B89-7516-4B59-84EE-C665121CB1E6}" srcOrd="2" destOrd="0" presId="urn:microsoft.com/office/officeart/2005/8/layout/hProcess11"/>
    <dgm:cxn modelId="{91E8951A-2A34-4D61-8985-84DA607BAB1F}" type="presParOf" srcId="{26D93B89-7516-4B59-84EE-C665121CB1E6}" destId="{0E8540A5-394E-4618-9D05-37414E84E297}" srcOrd="0" destOrd="0" presId="urn:microsoft.com/office/officeart/2005/8/layout/hProcess11"/>
    <dgm:cxn modelId="{8E374C5D-6405-4898-99A6-B2DE4E562F18}" type="presParOf" srcId="{26D93B89-7516-4B59-84EE-C665121CB1E6}" destId="{489A05D7-911D-460D-8778-A96928767EE8}" srcOrd="1" destOrd="0" presId="urn:microsoft.com/office/officeart/2005/8/layout/hProcess11"/>
    <dgm:cxn modelId="{CD10B9C5-6ACB-4B9C-A7BF-FECB1B1CFBE4}" type="presParOf" srcId="{26D93B89-7516-4B59-84EE-C665121CB1E6}" destId="{51337195-BF26-40F5-9ABB-F14698047FCE}" srcOrd="2" destOrd="0" presId="urn:microsoft.com/office/officeart/2005/8/layout/hProcess11"/>
    <dgm:cxn modelId="{119B00C8-6A60-41A2-87BF-697098D59293}" type="presParOf" srcId="{C6A31E1E-2FF5-4BC4-80A8-A5990BF3BB38}" destId="{7123CC9E-F8E4-40FC-8722-8EECA7C998ED}" srcOrd="3" destOrd="0" presId="urn:microsoft.com/office/officeart/2005/8/layout/hProcess11"/>
    <dgm:cxn modelId="{1F07A7C1-9766-4535-88C7-0EB10E39E683}" type="presParOf" srcId="{C6A31E1E-2FF5-4BC4-80A8-A5990BF3BB38}" destId="{BCEF21F5-E7C9-47C0-A7CA-6260CB077644}" srcOrd="4" destOrd="0" presId="urn:microsoft.com/office/officeart/2005/8/layout/hProcess11"/>
    <dgm:cxn modelId="{904AD0B2-3228-41F8-88AF-97AAA8BCF55B}" type="presParOf" srcId="{BCEF21F5-E7C9-47C0-A7CA-6260CB077644}" destId="{63F4E810-8C11-4FAB-916F-798E06FF8917}" srcOrd="0" destOrd="0" presId="urn:microsoft.com/office/officeart/2005/8/layout/hProcess11"/>
    <dgm:cxn modelId="{3953709D-D427-4901-9962-3208C49E59A5}" type="presParOf" srcId="{BCEF21F5-E7C9-47C0-A7CA-6260CB077644}" destId="{0AF44B84-479C-49C5-B786-AFF8A6C49226}" srcOrd="1" destOrd="0" presId="urn:microsoft.com/office/officeart/2005/8/layout/hProcess11"/>
    <dgm:cxn modelId="{D9A9EE3C-0182-433B-A2DD-3D47C204E721}" type="presParOf" srcId="{BCEF21F5-E7C9-47C0-A7CA-6260CB077644}" destId="{53003700-61B3-4F88-A958-1E810D4D8CD4}" srcOrd="2" destOrd="0" presId="urn:microsoft.com/office/officeart/2005/8/layout/hProcess11"/>
    <dgm:cxn modelId="{8BD198CB-9B9D-4169-972D-17E6E15E4D4E}" type="presParOf" srcId="{C6A31E1E-2FF5-4BC4-80A8-A5990BF3BB38}" destId="{E6405965-9056-4F13-ACF4-C2652DDB4134}" srcOrd="5" destOrd="0" presId="urn:microsoft.com/office/officeart/2005/8/layout/hProcess11"/>
    <dgm:cxn modelId="{010B8D84-53F3-4DD4-A1A7-4F1FD2BEE1A5}" type="presParOf" srcId="{C6A31E1E-2FF5-4BC4-80A8-A5990BF3BB38}" destId="{975C5544-7F72-48DB-B715-0614DE995ABB}" srcOrd="6" destOrd="0" presId="urn:microsoft.com/office/officeart/2005/8/layout/hProcess11"/>
    <dgm:cxn modelId="{DF924599-7A4D-4E2B-BC0E-BC915E952E96}" type="presParOf" srcId="{975C5544-7F72-48DB-B715-0614DE995ABB}" destId="{B524586C-0E32-4728-9D27-456CA1A0ADA1}" srcOrd="0" destOrd="0" presId="urn:microsoft.com/office/officeart/2005/8/layout/hProcess11"/>
    <dgm:cxn modelId="{41AA236F-20E1-425A-BCBB-20D6AA14DC1C}" type="presParOf" srcId="{975C5544-7F72-48DB-B715-0614DE995ABB}" destId="{8B838A5A-B5A4-45AF-8329-9273C9F52170}" srcOrd="1" destOrd="0" presId="urn:microsoft.com/office/officeart/2005/8/layout/hProcess11"/>
    <dgm:cxn modelId="{5DAA9CF8-0DB7-4C2A-8A8C-353BF4F7C9A2}" type="presParOf" srcId="{975C5544-7F72-48DB-B715-0614DE995ABB}" destId="{999AA277-E30C-42C5-AD8F-DEF95DC4C5CD}" srcOrd="2" destOrd="0" presId="urn:microsoft.com/office/officeart/2005/8/layout/hProcess11"/>
    <dgm:cxn modelId="{C0BDF474-88F6-4B31-9C86-D6BB2438C6A8}" type="presParOf" srcId="{C6A31E1E-2FF5-4BC4-80A8-A5990BF3BB38}" destId="{CB45C426-7F7B-4367-8639-C62B247160EB}" srcOrd="7" destOrd="0" presId="urn:microsoft.com/office/officeart/2005/8/layout/hProcess11"/>
    <dgm:cxn modelId="{AF82D44A-B824-4140-821E-88B26918821A}" type="presParOf" srcId="{C6A31E1E-2FF5-4BC4-80A8-A5990BF3BB38}" destId="{829F8419-110F-458D-BA0C-1E60C0BF06B7}" srcOrd="8" destOrd="0" presId="urn:microsoft.com/office/officeart/2005/8/layout/hProcess11"/>
    <dgm:cxn modelId="{B3FD7E21-DFFA-4CB4-9C01-6259BAE26BB8}" type="presParOf" srcId="{829F8419-110F-458D-BA0C-1E60C0BF06B7}" destId="{2DFA5717-D6E0-49AB-9633-85503C23C7D4}" srcOrd="0" destOrd="0" presId="urn:microsoft.com/office/officeart/2005/8/layout/hProcess11"/>
    <dgm:cxn modelId="{C963268A-FD3A-48CB-8E22-2BE0B837278B}" type="presParOf" srcId="{829F8419-110F-458D-BA0C-1E60C0BF06B7}" destId="{6118F24D-628E-424A-803C-1D198914FEDF}" srcOrd="1" destOrd="0" presId="urn:microsoft.com/office/officeart/2005/8/layout/hProcess11"/>
    <dgm:cxn modelId="{BC180BE6-A84F-429D-8B91-45BE99C0A334}" type="presParOf" srcId="{829F8419-110F-458D-BA0C-1E60C0BF06B7}" destId="{6788935B-39AB-4969-8ECA-462D9681A8A6}" srcOrd="2" destOrd="0" presId="urn:microsoft.com/office/officeart/2005/8/layout/hProcess11"/>
    <dgm:cxn modelId="{7BF38335-2F73-4740-9C61-D6E625935AF2}" type="presParOf" srcId="{C6A31E1E-2FF5-4BC4-80A8-A5990BF3BB38}" destId="{804FF85C-8515-447C-95B3-17D785F9E113}" srcOrd="9" destOrd="0" presId="urn:microsoft.com/office/officeart/2005/8/layout/hProcess11"/>
    <dgm:cxn modelId="{F12C43CB-0CC7-4F88-88D2-76BB435F97BA}" type="presParOf" srcId="{C6A31E1E-2FF5-4BC4-80A8-A5990BF3BB38}" destId="{BB6B9EC7-7996-4155-B7C5-B4DC7A0318EB}" srcOrd="10" destOrd="0" presId="urn:microsoft.com/office/officeart/2005/8/layout/hProcess11"/>
    <dgm:cxn modelId="{7651FC80-B56F-468C-BDDD-FDE885223119}" type="presParOf" srcId="{BB6B9EC7-7996-4155-B7C5-B4DC7A0318EB}" destId="{62F5EFF8-6139-498C-A390-C72073E48014}" srcOrd="0" destOrd="0" presId="urn:microsoft.com/office/officeart/2005/8/layout/hProcess11"/>
    <dgm:cxn modelId="{D5357821-2B27-4595-8E3D-3975911C6E24}" type="presParOf" srcId="{BB6B9EC7-7996-4155-B7C5-B4DC7A0318EB}" destId="{47B156B7-3655-41D1-B0C1-6383DF178A62}" srcOrd="1" destOrd="0" presId="urn:microsoft.com/office/officeart/2005/8/layout/hProcess11"/>
    <dgm:cxn modelId="{A1A2AB09-9339-4458-8A3F-726CA5D00FF0}" type="presParOf" srcId="{BB6B9EC7-7996-4155-B7C5-B4DC7A0318EB}" destId="{83C84F52-0282-44D4-93B2-8C7AE35C2161}" srcOrd="2" destOrd="0" presId="urn:microsoft.com/office/officeart/2005/8/layout/hProcess11"/>
    <dgm:cxn modelId="{6084F781-02E1-4371-81B8-3CFF1EECA4BF}" type="presParOf" srcId="{C6A31E1E-2FF5-4BC4-80A8-A5990BF3BB38}" destId="{7A2E6665-1012-4B12-80D7-286F1A5A7904}" srcOrd="11" destOrd="0" presId="urn:microsoft.com/office/officeart/2005/8/layout/hProcess11"/>
    <dgm:cxn modelId="{CFD68924-147C-40AA-A3F8-A2F5D055F2CE}" type="presParOf" srcId="{C6A31E1E-2FF5-4BC4-80A8-A5990BF3BB38}" destId="{C018428F-8700-4D2B-9ABC-9EB35DDC6D41}" srcOrd="12" destOrd="0" presId="urn:microsoft.com/office/officeart/2005/8/layout/hProcess11"/>
    <dgm:cxn modelId="{6C30C499-D8D5-482C-B4CE-CA3A21C05E94}" type="presParOf" srcId="{C018428F-8700-4D2B-9ABC-9EB35DDC6D41}" destId="{3B5FB3AB-36F7-4A53-8344-59DE9C79E583}" srcOrd="0" destOrd="0" presId="urn:microsoft.com/office/officeart/2005/8/layout/hProcess11"/>
    <dgm:cxn modelId="{8B6628BA-EC69-4BBC-B7A5-7BFB053717CA}" type="presParOf" srcId="{C018428F-8700-4D2B-9ABC-9EB35DDC6D41}" destId="{6AAD6B77-F24F-4F97-B00F-E5CAABF6D28E}" srcOrd="1" destOrd="0" presId="urn:microsoft.com/office/officeart/2005/8/layout/hProcess11"/>
    <dgm:cxn modelId="{44F7769F-CDDD-4A62-842B-3C0469BE2927}" type="presParOf" srcId="{C018428F-8700-4D2B-9ABC-9EB35DDC6D41}" destId="{E1C7B3F1-68C9-434C-8ECE-D9E4D66246BE}" srcOrd="2" destOrd="0" presId="urn:microsoft.com/office/officeart/2005/8/layout/hProcess11"/>
    <dgm:cxn modelId="{1C90522A-9ECE-45DE-8CD7-94DC3056EEE9}" type="presParOf" srcId="{C6A31E1E-2FF5-4BC4-80A8-A5990BF3BB38}" destId="{CFCE95F6-F2D4-4AC5-84AB-280EA8B4BA9D}" srcOrd="13" destOrd="0" presId="urn:microsoft.com/office/officeart/2005/8/layout/hProcess11"/>
    <dgm:cxn modelId="{56D05BAB-FFFD-4C05-BFCE-FC3144DE3685}" type="presParOf" srcId="{C6A31E1E-2FF5-4BC4-80A8-A5990BF3BB38}" destId="{87E78F0E-22A2-4ED7-950D-EAB951EA85E4}" srcOrd="14" destOrd="0" presId="urn:microsoft.com/office/officeart/2005/8/layout/hProcess11"/>
    <dgm:cxn modelId="{4879D42C-3B52-4C03-9695-5EF3D257E4BC}" type="presParOf" srcId="{87E78F0E-22A2-4ED7-950D-EAB951EA85E4}" destId="{D67E841B-09F6-4626-9AF1-7567B2558560}" srcOrd="0" destOrd="0" presId="urn:microsoft.com/office/officeart/2005/8/layout/hProcess11"/>
    <dgm:cxn modelId="{A6654F97-5148-4B05-B4F3-CA258AA5284A}" type="presParOf" srcId="{87E78F0E-22A2-4ED7-950D-EAB951EA85E4}" destId="{11418406-2A3C-4729-B37A-10E60C871622}" srcOrd="1" destOrd="0" presId="urn:microsoft.com/office/officeart/2005/8/layout/hProcess11"/>
    <dgm:cxn modelId="{55EC4C5E-5B99-4D4D-AACC-B39BBFBA98F9}" type="presParOf" srcId="{87E78F0E-22A2-4ED7-950D-EAB951EA85E4}" destId="{80873411-8BB2-4AA1-8706-4C6761E5AF74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6B79EBB-7F77-4D1B-AEBE-2924E19516C1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3059AEFD-0F01-451F-970A-FCFA055B8907}">
      <dgm:prSet phldrT="[Tekst]" custT="1"/>
      <dgm:spPr>
        <a:noFill/>
        <a:ln>
          <a:noFill/>
        </a:ln>
        <a:effectLst/>
      </dgm:spPr>
      <dgm:t>
        <a:bodyPr spcFirstLastPara="0" vert="horz" wrap="square" lIns="49784" tIns="49784" rIns="49784" bIns="49784" numCol="1" spcCol="1270" anchor="b" anchorCtr="0"/>
        <a:lstStyle/>
        <a:p>
          <a:r>
            <a:rPr lang="nb-NO" sz="800" b="0" kern="1200">
              <a:solidFill>
                <a:srgbClr val="FFFFFF">
                  <a:lumMod val="65000"/>
                </a:srgbClr>
              </a:solidFill>
              <a:latin typeface="Arial" panose="020B0604020202020204"/>
              <a:ea typeface="+mn-ea"/>
              <a:cs typeface="+mn-cs"/>
            </a:rPr>
            <a:t>Lillehammerkrysset</a:t>
          </a:r>
        </a:p>
      </dgm:t>
    </dgm:pt>
    <dgm:pt modelId="{D42678F2-E72F-4427-BF24-3D170942EADC}" type="parTrans" cxnId="{68BA54D8-A43F-4E4B-A5FD-AB1499D168A3}">
      <dgm:prSet/>
      <dgm:spPr/>
      <dgm:t>
        <a:bodyPr/>
        <a:lstStyle/>
        <a:p>
          <a:endParaRPr lang="nb-NO"/>
        </a:p>
      </dgm:t>
    </dgm:pt>
    <dgm:pt modelId="{01F5DD36-D458-41E3-8A40-B5CC08B02CF5}" type="sibTrans" cxnId="{68BA54D8-A43F-4E4B-A5FD-AB1499D168A3}">
      <dgm:prSet/>
      <dgm:spPr/>
      <dgm:t>
        <a:bodyPr/>
        <a:lstStyle/>
        <a:p>
          <a:endParaRPr lang="nb-NO"/>
        </a:p>
      </dgm:t>
    </dgm:pt>
    <dgm:pt modelId="{14A4C9F3-E4B8-4184-8344-6A1363C1EE6B}">
      <dgm:prSet phldrT="[Tekst]" custT="1"/>
      <dgm:spPr/>
      <dgm:t>
        <a:bodyPr anchor="b" anchorCtr="0"/>
        <a:lstStyle/>
        <a:p>
          <a:r>
            <a:rPr lang="nb-NO" sz="800" b="0" kern="1200" err="1">
              <a:solidFill>
                <a:srgbClr val="FFFFFF">
                  <a:lumMod val="65000"/>
                </a:srgbClr>
              </a:solidFill>
              <a:latin typeface="Arial" panose="020B0604020202020204"/>
              <a:ea typeface="+mn-ea"/>
              <a:cs typeface="+mn-cs"/>
            </a:rPr>
            <a:t>Vingnestunnelen</a:t>
          </a:r>
          <a:endParaRPr lang="nb-NO" sz="800" b="0" kern="1200">
            <a:solidFill>
              <a:srgbClr val="FFFFFF">
                <a:lumMod val="65000"/>
              </a:srgbClr>
            </a:solidFill>
            <a:latin typeface="Arial" panose="020B0604020202020204"/>
            <a:ea typeface="+mn-ea"/>
            <a:cs typeface="+mn-cs"/>
          </a:endParaRPr>
        </a:p>
      </dgm:t>
    </dgm:pt>
    <dgm:pt modelId="{59FDF300-D771-4C26-AEF6-EAD1ABD66B60}" type="parTrans" cxnId="{405E2C58-6560-4C82-826E-D9AF715AE0FB}">
      <dgm:prSet/>
      <dgm:spPr/>
      <dgm:t>
        <a:bodyPr/>
        <a:lstStyle/>
        <a:p>
          <a:endParaRPr lang="nb-NO"/>
        </a:p>
      </dgm:t>
    </dgm:pt>
    <dgm:pt modelId="{EC50E58D-C7C7-46BF-B859-32296ECC2AF5}" type="sibTrans" cxnId="{405E2C58-6560-4C82-826E-D9AF715AE0FB}">
      <dgm:prSet/>
      <dgm:spPr/>
      <dgm:t>
        <a:bodyPr/>
        <a:lstStyle/>
        <a:p>
          <a:endParaRPr lang="nb-NO"/>
        </a:p>
      </dgm:t>
    </dgm:pt>
    <dgm:pt modelId="{1A35B41B-6B1F-476D-AC76-41660EAFF6BE}">
      <dgm:prSet phldrT="[Tekst]" custT="1"/>
      <dgm:spPr>
        <a:noFill/>
        <a:ln>
          <a:noFill/>
        </a:ln>
        <a:effectLst/>
      </dgm:spPr>
      <dgm:t>
        <a:bodyPr spcFirstLastPara="0" vert="horz" wrap="square" lIns="71120" tIns="71120" rIns="71120" bIns="71120" numCol="1" spcCol="1270" anchor="b" anchorCtr="0"/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800" b="0" kern="1200">
              <a:solidFill>
                <a:srgbClr val="FFFFFF">
                  <a:lumMod val="65000"/>
                </a:srgbClr>
              </a:solidFill>
              <a:latin typeface="Arial" panose="020B0604020202020204"/>
              <a:ea typeface="+mn-ea"/>
              <a:cs typeface="+mn-cs"/>
            </a:rPr>
            <a:t>Kryssing Lågen</a:t>
          </a:r>
        </a:p>
      </dgm:t>
    </dgm:pt>
    <dgm:pt modelId="{70C7B60A-7129-4841-8BF4-B8089E24E1F9}" type="parTrans" cxnId="{D172DB58-E2A9-48D4-A261-BFB1CBB1B812}">
      <dgm:prSet/>
      <dgm:spPr/>
      <dgm:t>
        <a:bodyPr/>
        <a:lstStyle/>
        <a:p>
          <a:endParaRPr lang="nb-NO"/>
        </a:p>
      </dgm:t>
    </dgm:pt>
    <dgm:pt modelId="{94200505-76DC-4E5B-B471-83070FE00255}" type="sibTrans" cxnId="{D172DB58-E2A9-48D4-A261-BFB1CBB1B812}">
      <dgm:prSet/>
      <dgm:spPr/>
      <dgm:t>
        <a:bodyPr/>
        <a:lstStyle/>
        <a:p>
          <a:endParaRPr lang="nb-NO"/>
        </a:p>
      </dgm:t>
    </dgm:pt>
    <dgm:pt modelId="{4E0C2582-C49A-412B-A05B-5B42F9842264}">
      <dgm:prSet phldrT="[Tekst]" custT="1"/>
      <dgm:spPr/>
      <dgm:t>
        <a:bodyPr anchor="t" anchorCtr="0"/>
        <a:lstStyle/>
        <a:p>
          <a:endParaRPr lang="nb-NO" sz="800" b="0" kern="1200">
            <a:solidFill>
              <a:srgbClr val="FFFFFF">
                <a:lumMod val="65000"/>
              </a:srgbClr>
            </a:solidFill>
            <a:latin typeface="Arial" panose="020B0604020202020204"/>
            <a:ea typeface="+mn-ea"/>
            <a:cs typeface="+mn-cs"/>
          </a:endParaRPr>
        </a:p>
        <a:p>
          <a:r>
            <a:rPr lang="nb-NO" sz="800" b="0" kern="1200">
              <a:solidFill>
                <a:srgbClr val="FFFFFF">
                  <a:lumMod val="65000"/>
                </a:srgbClr>
              </a:solidFill>
              <a:latin typeface="Arial" panose="020B0604020202020204"/>
              <a:ea typeface="+mn-ea"/>
              <a:cs typeface="+mn-cs"/>
            </a:rPr>
            <a:t>Øyresvika</a:t>
          </a:r>
        </a:p>
      </dgm:t>
    </dgm:pt>
    <dgm:pt modelId="{D3400C56-D9F0-495C-AB8E-C2296DB64D9B}" type="parTrans" cxnId="{E44C9142-4A3E-405A-B79B-486868211AEA}">
      <dgm:prSet/>
      <dgm:spPr/>
      <dgm:t>
        <a:bodyPr/>
        <a:lstStyle/>
        <a:p>
          <a:endParaRPr lang="nb-NO"/>
        </a:p>
      </dgm:t>
    </dgm:pt>
    <dgm:pt modelId="{2DD7B001-324C-4E47-A86B-555F470B08CD}" type="sibTrans" cxnId="{E44C9142-4A3E-405A-B79B-486868211AEA}">
      <dgm:prSet/>
      <dgm:spPr/>
      <dgm:t>
        <a:bodyPr/>
        <a:lstStyle/>
        <a:p>
          <a:endParaRPr lang="nb-NO"/>
        </a:p>
      </dgm:t>
    </dgm:pt>
    <dgm:pt modelId="{10728815-B162-4C58-936A-78F606170BAE}">
      <dgm:prSet phldrT="[Tekst]" custT="1"/>
      <dgm:spPr/>
      <dgm:t>
        <a:bodyPr anchor="b" anchorCtr="0"/>
        <a:lstStyle/>
        <a:p>
          <a:r>
            <a:rPr lang="nb-NO" sz="800" b="0" kern="1200">
              <a:solidFill>
                <a:srgbClr val="FFFFFF">
                  <a:lumMod val="65000"/>
                </a:srgbClr>
              </a:solidFill>
              <a:latin typeface="Arial" panose="020B0604020202020204"/>
              <a:ea typeface="+mn-ea"/>
              <a:cs typeface="+mn-cs"/>
            </a:rPr>
            <a:t>Vingrom</a:t>
          </a:r>
        </a:p>
      </dgm:t>
    </dgm:pt>
    <dgm:pt modelId="{30506E83-448C-4047-AEBB-D178A5A43496}" type="parTrans" cxnId="{3855E480-D235-4861-BE6F-414CD616F2FB}">
      <dgm:prSet/>
      <dgm:spPr/>
      <dgm:t>
        <a:bodyPr/>
        <a:lstStyle/>
        <a:p>
          <a:endParaRPr lang="nb-NO"/>
        </a:p>
      </dgm:t>
    </dgm:pt>
    <dgm:pt modelId="{BC1B8746-455E-4595-91DF-5E0457623973}" type="sibTrans" cxnId="{3855E480-D235-4861-BE6F-414CD616F2FB}">
      <dgm:prSet/>
      <dgm:spPr/>
      <dgm:t>
        <a:bodyPr/>
        <a:lstStyle/>
        <a:p>
          <a:endParaRPr lang="nb-NO"/>
        </a:p>
      </dgm:t>
    </dgm:pt>
    <dgm:pt modelId="{BE233521-5852-44A3-9178-EC747DE864A3}">
      <dgm:prSet phldrT="[Tekst]" custT="1"/>
      <dgm:spPr/>
      <dgm:t>
        <a:bodyPr anchor="b" anchorCtr="0"/>
        <a:lstStyle/>
        <a:p>
          <a:r>
            <a:rPr lang="nb-NO" sz="800" b="0" kern="1200">
              <a:solidFill>
                <a:srgbClr val="FFFFFF">
                  <a:lumMod val="65000"/>
                </a:srgbClr>
              </a:solidFill>
              <a:latin typeface="Arial" panose="020B0604020202020204"/>
              <a:ea typeface="+mn-ea"/>
              <a:cs typeface="+mn-cs"/>
            </a:rPr>
            <a:t>Vingrom - Roterud</a:t>
          </a:r>
        </a:p>
      </dgm:t>
    </dgm:pt>
    <dgm:pt modelId="{43F59375-A055-4A95-B8CF-FFB62D303F70}" type="parTrans" cxnId="{C7137DF5-26F7-41D5-9DC1-EBE759B97FD1}">
      <dgm:prSet/>
      <dgm:spPr/>
      <dgm:t>
        <a:bodyPr/>
        <a:lstStyle/>
        <a:p>
          <a:endParaRPr lang="nb-NO"/>
        </a:p>
      </dgm:t>
    </dgm:pt>
    <dgm:pt modelId="{9EFFCC00-350C-437E-8DFD-77F4565AAD2C}" type="sibTrans" cxnId="{C7137DF5-26F7-41D5-9DC1-EBE759B97FD1}">
      <dgm:prSet/>
      <dgm:spPr/>
      <dgm:t>
        <a:bodyPr/>
        <a:lstStyle/>
        <a:p>
          <a:endParaRPr lang="nb-NO"/>
        </a:p>
      </dgm:t>
    </dgm:pt>
    <dgm:pt modelId="{8833AE31-ECC9-4758-A9AC-F8B81AAE4E9E}">
      <dgm:prSet phldrT="[Tekst]" custT="1"/>
      <dgm:spPr>
        <a:noFill/>
        <a:ln>
          <a:noFill/>
        </a:ln>
        <a:effectLst/>
      </dgm:spPr>
      <dgm:t>
        <a:bodyPr spcFirstLastPara="0" vert="horz" wrap="square" lIns="71120" tIns="71120" rIns="71120" bIns="71120" numCol="1" spcCol="1270" anchor="b" anchorCtr="0"/>
        <a:lstStyle/>
        <a:p>
          <a:r>
            <a:rPr lang="nb-NO" sz="800" b="1" kern="1200">
              <a:solidFill>
                <a:schemeClr val="tx1"/>
              </a:solidFill>
              <a:latin typeface="Arial" panose="020B0604020202020204"/>
              <a:ea typeface="+mn-ea"/>
              <a:cs typeface="+mn-cs"/>
            </a:rPr>
            <a:t>Trosset</a:t>
          </a:r>
        </a:p>
      </dgm:t>
    </dgm:pt>
    <dgm:pt modelId="{E052699A-C981-49E0-8336-0D172C832E81}" type="parTrans" cxnId="{17EEA26A-06AF-43E3-89A6-7EC5D4636C5E}">
      <dgm:prSet/>
      <dgm:spPr/>
      <dgm:t>
        <a:bodyPr/>
        <a:lstStyle/>
        <a:p>
          <a:endParaRPr lang="nb-NO"/>
        </a:p>
      </dgm:t>
    </dgm:pt>
    <dgm:pt modelId="{6BBC0F49-553A-4526-87C0-016109F1D745}" type="sibTrans" cxnId="{17EEA26A-06AF-43E3-89A6-7EC5D4636C5E}">
      <dgm:prSet/>
      <dgm:spPr/>
      <dgm:t>
        <a:bodyPr/>
        <a:lstStyle/>
        <a:p>
          <a:endParaRPr lang="nb-NO"/>
        </a:p>
      </dgm:t>
    </dgm:pt>
    <dgm:pt modelId="{ED40AD7D-BEDA-42CB-A975-F6ECABDCAAA8}">
      <dgm:prSet phldrT="[Tekst]" custT="1"/>
      <dgm:spPr/>
      <dgm:t>
        <a:bodyPr/>
        <a:lstStyle/>
        <a:p>
          <a:r>
            <a:rPr lang="nb-NO" sz="800" b="0" err="1">
              <a:solidFill>
                <a:schemeClr val="bg1">
                  <a:lumMod val="65000"/>
                </a:schemeClr>
              </a:solidFill>
            </a:rPr>
            <a:t>Hovemoen</a:t>
          </a:r>
          <a:endParaRPr lang="nb-NO" sz="800" b="0">
            <a:solidFill>
              <a:schemeClr val="bg1">
                <a:lumMod val="65000"/>
              </a:schemeClr>
            </a:solidFill>
          </a:endParaRPr>
        </a:p>
      </dgm:t>
    </dgm:pt>
    <dgm:pt modelId="{BD02E659-DFC4-424E-B64A-D641862F8E28}" type="sibTrans" cxnId="{D338DBAC-A183-432A-BAA9-34F0C85F05AE}">
      <dgm:prSet/>
      <dgm:spPr/>
      <dgm:t>
        <a:bodyPr/>
        <a:lstStyle/>
        <a:p>
          <a:endParaRPr lang="nb-NO"/>
        </a:p>
      </dgm:t>
    </dgm:pt>
    <dgm:pt modelId="{DA900D3F-C86F-4458-8296-4746C0A9FD1C}" type="parTrans" cxnId="{D338DBAC-A183-432A-BAA9-34F0C85F05AE}">
      <dgm:prSet/>
      <dgm:spPr/>
      <dgm:t>
        <a:bodyPr/>
        <a:lstStyle/>
        <a:p>
          <a:endParaRPr lang="nb-NO"/>
        </a:p>
      </dgm:t>
    </dgm:pt>
    <dgm:pt modelId="{4FDE39ED-08C4-4394-9637-89416A27D29A}" type="pres">
      <dgm:prSet presAssocID="{06B79EBB-7F77-4D1B-AEBE-2924E19516C1}" presName="Name0" presStyleCnt="0">
        <dgm:presLayoutVars>
          <dgm:dir/>
          <dgm:resizeHandles val="exact"/>
        </dgm:presLayoutVars>
      </dgm:prSet>
      <dgm:spPr/>
    </dgm:pt>
    <dgm:pt modelId="{E8071B2B-F304-4BDC-A2FA-9555AC15A27D}" type="pres">
      <dgm:prSet presAssocID="{06B79EBB-7F77-4D1B-AEBE-2924E19516C1}" presName="arrow" presStyleLbl="bgShp" presStyleIdx="0" presStyleCnt="1" custScaleX="90221" custScaleY="7765" custLinFactNeighborX="-5222" custLinFactNeighborY="1725"/>
      <dgm:spPr>
        <a:prstGeom prst="flowChartProcess">
          <a:avLst/>
        </a:prstGeom>
        <a:solidFill>
          <a:srgbClr val="FECB00"/>
        </a:solidFill>
      </dgm:spPr>
    </dgm:pt>
    <dgm:pt modelId="{C6A31E1E-2FF5-4BC4-80A8-A5990BF3BB38}" type="pres">
      <dgm:prSet presAssocID="{06B79EBB-7F77-4D1B-AEBE-2924E19516C1}" presName="points" presStyleCnt="0"/>
      <dgm:spPr/>
    </dgm:pt>
    <dgm:pt modelId="{893C2009-B02F-4A72-A01C-CFD2B4F0BC7A}" type="pres">
      <dgm:prSet presAssocID="{3059AEFD-0F01-451F-970A-FCFA055B8907}" presName="compositeA" presStyleCnt="0"/>
      <dgm:spPr/>
    </dgm:pt>
    <dgm:pt modelId="{C099E82C-CAB3-4474-B89C-E9A1CBB53E18}" type="pres">
      <dgm:prSet presAssocID="{3059AEFD-0F01-451F-970A-FCFA055B8907}" presName="textA" presStyleLbl="revTx" presStyleIdx="0" presStyleCnt="8" custAng="0" custScaleX="114076" custLinFactNeighborX="-2147" custLinFactNeighborY="-78177">
        <dgm:presLayoutVars>
          <dgm:bulletEnabled val="1"/>
        </dgm:presLayoutVars>
      </dgm:prSet>
      <dgm:spPr/>
    </dgm:pt>
    <dgm:pt modelId="{47EB8586-DEA6-4726-826C-89E295A33467}" type="pres">
      <dgm:prSet presAssocID="{3059AEFD-0F01-451F-970A-FCFA055B8907}" presName="circleA" presStyleLbl="node1" presStyleIdx="0" presStyleCnt="8"/>
      <dgm:spPr/>
    </dgm:pt>
    <dgm:pt modelId="{C436937E-3D31-4A5F-9095-1C1F4C13891E}" type="pres">
      <dgm:prSet presAssocID="{3059AEFD-0F01-451F-970A-FCFA055B8907}" presName="spaceA" presStyleCnt="0"/>
      <dgm:spPr/>
    </dgm:pt>
    <dgm:pt modelId="{D18304B6-6E1E-44E3-B35E-37EAC73E981E}" type="pres">
      <dgm:prSet presAssocID="{01F5DD36-D458-41E3-8A40-B5CC08B02CF5}" presName="space" presStyleCnt="0"/>
      <dgm:spPr/>
    </dgm:pt>
    <dgm:pt modelId="{26D93B89-7516-4B59-84EE-C665121CB1E6}" type="pres">
      <dgm:prSet presAssocID="{ED40AD7D-BEDA-42CB-A975-F6ECABDCAAA8}" presName="compositeB" presStyleCnt="0"/>
      <dgm:spPr/>
    </dgm:pt>
    <dgm:pt modelId="{0E8540A5-394E-4618-9D05-37414E84E297}" type="pres">
      <dgm:prSet presAssocID="{ED40AD7D-BEDA-42CB-A975-F6ECABDCAAA8}" presName="textB" presStyleLbl="revTx" presStyleIdx="1" presStyleCnt="8" custAng="0" custScaleX="100483" custLinFactY="-14025" custLinFactNeighborX="-29925" custLinFactNeighborY="-100000">
        <dgm:presLayoutVars>
          <dgm:bulletEnabled val="1"/>
        </dgm:presLayoutVars>
      </dgm:prSet>
      <dgm:spPr/>
    </dgm:pt>
    <dgm:pt modelId="{489A05D7-911D-460D-8778-A96928767EE8}" type="pres">
      <dgm:prSet presAssocID="{ED40AD7D-BEDA-42CB-A975-F6ECABDCAAA8}" presName="circleB" presStyleLbl="node1" presStyleIdx="1" presStyleCnt="8" custLinFactX="-200000" custLinFactNeighborX="-257063" custLinFactNeighborY="6543"/>
      <dgm:spPr>
        <a:solidFill>
          <a:schemeClr val="accent1"/>
        </a:solidFill>
        <a:ln>
          <a:solidFill>
            <a:schemeClr val="lt1">
              <a:hueOff val="0"/>
              <a:satOff val="0"/>
              <a:lumOff val="0"/>
            </a:schemeClr>
          </a:solidFill>
        </a:ln>
      </dgm:spPr>
    </dgm:pt>
    <dgm:pt modelId="{51337195-BF26-40F5-9ABB-F14698047FCE}" type="pres">
      <dgm:prSet presAssocID="{ED40AD7D-BEDA-42CB-A975-F6ECABDCAAA8}" presName="spaceB" presStyleCnt="0"/>
      <dgm:spPr/>
    </dgm:pt>
    <dgm:pt modelId="{7123CC9E-F8E4-40FC-8722-8EECA7C998ED}" type="pres">
      <dgm:prSet presAssocID="{BD02E659-DFC4-424E-B64A-D641862F8E28}" presName="space" presStyleCnt="0"/>
      <dgm:spPr/>
    </dgm:pt>
    <dgm:pt modelId="{BCEF21F5-E7C9-47C0-A7CA-6260CB077644}" type="pres">
      <dgm:prSet presAssocID="{1A35B41B-6B1F-476D-AC76-41660EAFF6BE}" presName="compositeA" presStyleCnt="0"/>
      <dgm:spPr/>
    </dgm:pt>
    <dgm:pt modelId="{63F4E810-8C11-4FAB-916F-798E06FF8917}" type="pres">
      <dgm:prSet presAssocID="{1A35B41B-6B1F-476D-AC76-41660EAFF6BE}" presName="textA" presStyleLbl="revTx" presStyleIdx="2" presStyleCnt="8" custAng="0" custLinFactNeighborX="-45031">
        <dgm:presLayoutVars>
          <dgm:bulletEnabled val="1"/>
        </dgm:presLayoutVars>
      </dgm:prSet>
      <dgm:spPr/>
    </dgm:pt>
    <dgm:pt modelId="{0AF44B84-479C-49C5-B786-AFF8A6C49226}" type="pres">
      <dgm:prSet presAssocID="{1A35B41B-6B1F-476D-AC76-41660EAFF6BE}" presName="circleA" presStyleLbl="node1" presStyleIdx="2" presStyleCnt="8" custLinFactX="-300000" custLinFactNeighborX="-311518" custLinFactNeighborY="6544"/>
      <dgm:spPr/>
    </dgm:pt>
    <dgm:pt modelId="{53003700-61B3-4F88-A958-1E810D4D8CD4}" type="pres">
      <dgm:prSet presAssocID="{1A35B41B-6B1F-476D-AC76-41660EAFF6BE}" presName="spaceA" presStyleCnt="0"/>
      <dgm:spPr/>
    </dgm:pt>
    <dgm:pt modelId="{E6405965-9056-4F13-ACF4-C2652DDB4134}" type="pres">
      <dgm:prSet presAssocID="{94200505-76DC-4E5B-B471-83070FE00255}" presName="space" presStyleCnt="0"/>
      <dgm:spPr/>
    </dgm:pt>
    <dgm:pt modelId="{975C5544-7F72-48DB-B715-0614DE995ABB}" type="pres">
      <dgm:prSet presAssocID="{8833AE31-ECC9-4758-A9AC-F8B81AAE4E9E}" presName="compositeB" presStyleCnt="0"/>
      <dgm:spPr/>
    </dgm:pt>
    <dgm:pt modelId="{B524586C-0E32-4728-9D27-456CA1A0ADA1}" type="pres">
      <dgm:prSet presAssocID="{8833AE31-ECC9-4758-A9AC-F8B81AAE4E9E}" presName="textB" presStyleLbl="revTx" presStyleIdx="3" presStyleCnt="8" custAng="0" custLinFactY="-48263" custLinFactNeighborX="-67856" custLinFactNeighborY="-100000">
        <dgm:presLayoutVars>
          <dgm:bulletEnabled val="1"/>
        </dgm:presLayoutVars>
      </dgm:prSet>
      <dgm:spPr/>
    </dgm:pt>
    <dgm:pt modelId="{8B838A5A-B5A4-45AF-8329-9273C9F52170}" type="pres">
      <dgm:prSet presAssocID="{8833AE31-ECC9-4758-A9AC-F8B81AAE4E9E}" presName="circleB" presStyleLbl="node1" presStyleIdx="3" presStyleCnt="8" custLinFactX="-403379" custLinFactNeighborX="-500000" custLinFactNeighborY="20439"/>
      <dgm:spPr/>
    </dgm:pt>
    <dgm:pt modelId="{999AA277-E30C-42C5-AD8F-DEF95DC4C5CD}" type="pres">
      <dgm:prSet presAssocID="{8833AE31-ECC9-4758-A9AC-F8B81AAE4E9E}" presName="spaceB" presStyleCnt="0"/>
      <dgm:spPr/>
    </dgm:pt>
    <dgm:pt modelId="{CB45C426-7F7B-4367-8639-C62B247160EB}" type="pres">
      <dgm:prSet presAssocID="{6BBC0F49-553A-4526-87C0-016109F1D745}" presName="space" presStyleCnt="0"/>
      <dgm:spPr/>
    </dgm:pt>
    <dgm:pt modelId="{829F8419-110F-458D-BA0C-1E60C0BF06B7}" type="pres">
      <dgm:prSet presAssocID="{14A4C9F3-E4B8-4184-8344-6A1363C1EE6B}" presName="compositeA" presStyleCnt="0"/>
      <dgm:spPr/>
    </dgm:pt>
    <dgm:pt modelId="{2DFA5717-D6E0-49AB-9633-85503C23C7D4}" type="pres">
      <dgm:prSet presAssocID="{14A4C9F3-E4B8-4184-8344-6A1363C1EE6B}" presName="textA" presStyleLbl="revTx" presStyleIdx="4" presStyleCnt="8" custLinFactNeighborX="-74586" custLinFactNeighborY="1738">
        <dgm:presLayoutVars>
          <dgm:bulletEnabled val="1"/>
        </dgm:presLayoutVars>
      </dgm:prSet>
      <dgm:spPr/>
    </dgm:pt>
    <dgm:pt modelId="{6118F24D-628E-424A-803C-1D198914FEDF}" type="pres">
      <dgm:prSet presAssocID="{14A4C9F3-E4B8-4184-8344-6A1363C1EE6B}" presName="circleA" presStyleLbl="node1" presStyleIdx="4" presStyleCnt="8" custLinFactX="-438124" custLinFactNeighborX="-500000" custLinFactNeighborY="5421"/>
      <dgm:spPr/>
    </dgm:pt>
    <dgm:pt modelId="{6788935B-39AB-4969-8ECA-462D9681A8A6}" type="pres">
      <dgm:prSet presAssocID="{14A4C9F3-E4B8-4184-8344-6A1363C1EE6B}" presName="spaceA" presStyleCnt="0"/>
      <dgm:spPr/>
    </dgm:pt>
    <dgm:pt modelId="{804FF85C-8515-447C-95B3-17D785F9E113}" type="pres">
      <dgm:prSet presAssocID="{EC50E58D-C7C7-46BF-B859-32296ECC2AF5}" presName="space" presStyleCnt="0"/>
      <dgm:spPr/>
    </dgm:pt>
    <dgm:pt modelId="{BB6B9EC7-7996-4155-B7C5-B4DC7A0318EB}" type="pres">
      <dgm:prSet presAssocID="{4E0C2582-C49A-412B-A05B-5B42F9842264}" presName="compositeB" presStyleCnt="0"/>
      <dgm:spPr/>
    </dgm:pt>
    <dgm:pt modelId="{62F5EFF8-6139-498C-A390-C72073E48014}" type="pres">
      <dgm:prSet presAssocID="{4E0C2582-C49A-412B-A05B-5B42F9842264}" presName="textB" presStyleLbl="revTx" presStyleIdx="5" presStyleCnt="8" custLinFactY="-45931" custLinFactNeighborX="-43076" custLinFactNeighborY="-100000">
        <dgm:presLayoutVars>
          <dgm:bulletEnabled val="1"/>
        </dgm:presLayoutVars>
      </dgm:prSet>
      <dgm:spPr/>
    </dgm:pt>
    <dgm:pt modelId="{47B156B7-3655-41D1-B0C1-6383DF178A62}" type="pres">
      <dgm:prSet presAssocID="{4E0C2582-C49A-412B-A05B-5B42F9842264}" presName="circleB" presStyleLbl="node1" presStyleIdx="5" presStyleCnt="8" custLinFactX="-235945" custLinFactNeighborX="-300000" custLinFactNeighborY="20439"/>
      <dgm:spPr/>
    </dgm:pt>
    <dgm:pt modelId="{83C84F52-0282-44D4-93B2-8C7AE35C2161}" type="pres">
      <dgm:prSet presAssocID="{4E0C2582-C49A-412B-A05B-5B42F9842264}" presName="spaceB" presStyleCnt="0"/>
      <dgm:spPr/>
    </dgm:pt>
    <dgm:pt modelId="{7A2E6665-1012-4B12-80D7-286F1A5A7904}" type="pres">
      <dgm:prSet presAssocID="{2DD7B001-324C-4E47-A86B-555F470B08CD}" presName="space" presStyleCnt="0"/>
      <dgm:spPr/>
    </dgm:pt>
    <dgm:pt modelId="{C018428F-8700-4D2B-9ABC-9EB35DDC6D41}" type="pres">
      <dgm:prSet presAssocID="{10728815-B162-4C58-936A-78F606170BAE}" presName="compositeA" presStyleCnt="0"/>
      <dgm:spPr/>
    </dgm:pt>
    <dgm:pt modelId="{3B5FB3AB-36F7-4A53-8344-59DE9C79E583}" type="pres">
      <dgm:prSet presAssocID="{10728815-B162-4C58-936A-78F606170BAE}" presName="textA" presStyleLbl="revTx" presStyleIdx="6" presStyleCnt="8">
        <dgm:presLayoutVars>
          <dgm:bulletEnabled val="1"/>
        </dgm:presLayoutVars>
      </dgm:prSet>
      <dgm:spPr/>
    </dgm:pt>
    <dgm:pt modelId="{6AAD6B77-F24F-4F97-B00F-E5CAABF6D28E}" type="pres">
      <dgm:prSet presAssocID="{10728815-B162-4C58-936A-78F606170BAE}" presName="circleA" presStyleLbl="node1" presStyleIdx="6" presStyleCnt="8"/>
      <dgm:spPr/>
    </dgm:pt>
    <dgm:pt modelId="{E1C7B3F1-68C9-434C-8ECE-D9E4D66246BE}" type="pres">
      <dgm:prSet presAssocID="{10728815-B162-4C58-936A-78F606170BAE}" presName="spaceA" presStyleCnt="0"/>
      <dgm:spPr/>
    </dgm:pt>
    <dgm:pt modelId="{CFCE95F6-F2D4-4AC5-84AB-280EA8B4BA9D}" type="pres">
      <dgm:prSet presAssocID="{BC1B8746-455E-4595-91DF-5E0457623973}" presName="space" presStyleCnt="0"/>
      <dgm:spPr/>
    </dgm:pt>
    <dgm:pt modelId="{87E78F0E-22A2-4ED7-950D-EAB951EA85E4}" type="pres">
      <dgm:prSet presAssocID="{BE233521-5852-44A3-9178-EC747DE864A3}" presName="compositeB" presStyleCnt="0"/>
      <dgm:spPr/>
    </dgm:pt>
    <dgm:pt modelId="{D67E841B-09F6-4626-9AF1-7567B2558560}" type="pres">
      <dgm:prSet presAssocID="{BE233521-5852-44A3-9178-EC747DE864A3}" presName="textB" presStyleLbl="revTx" presStyleIdx="7" presStyleCnt="8" custLinFactY="-44193" custLinFactNeighborX="-3065" custLinFactNeighborY="-100000">
        <dgm:presLayoutVars>
          <dgm:bulletEnabled val="1"/>
        </dgm:presLayoutVars>
      </dgm:prSet>
      <dgm:spPr/>
    </dgm:pt>
    <dgm:pt modelId="{11418406-2A3C-4729-B37A-10E60C871622}" type="pres">
      <dgm:prSet presAssocID="{BE233521-5852-44A3-9178-EC747DE864A3}" presName="circleB" presStyleLbl="node1" presStyleIdx="7" presStyleCnt="8"/>
      <dgm:spPr/>
    </dgm:pt>
    <dgm:pt modelId="{80873411-8BB2-4AA1-8706-4C6761E5AF74}" type="pres">
      <dgm:prSet presAssocID="{BE233521-5852-44A3-9178-EC747DE864A3}" presName="spaceB" presStyleCnt="0"/>
      <dgm:spPr/>
    </dgm:pt>
  </dgm:ptLst>
  <dgm:cxnLst>
    <dgm:cxn modelId="{A27DA52F-7809-4325-AF47-3B3F691B8432}" type="presOf" srcId="{3059AEFD-0F01-451F-970A-FCFA055B8907}" destId="{C099E82C-CAB3-4474-B89C-E9A1CBB53E18}" srcOrd="0" destOrd="0" presId="urn:microsoft.com/office/officeart/2005/8/layout/hProcess11"/>
    <dgm:cxn modelId="{5A5C0940-FDF9-4340-8D80-0132518A1DB3}" type="presOf" srcId="{BE233521-5852-44A3-9178-EC747DE864A3}" destId="{D67E841B-09F6-4626-9AF1-7567B2558560}" srcOrd="0" destOrd="0" presId="urn:microsoft.com/office/officeart/2005/8/layout/hProcess11"/>
    <dgm:cxn modelId="{B49EDB5D-FF96-4775-B31E-65B856BB3247}" type="presOf" srcId="{14A4C9F3-E4B8-4184-8344-6A1363C1EE6B}" destId="{2DFA5717-D6E0-49AB-9633-85503C23C7D4}" srcOrd="0" destOrd="0" presId="urn:microsoft.com/office/officeart/2005/8/layout/hProcess11"/>
    <dgm:cxn modelId="{D122485F-806A-479E-A863-34CA562D38AE}" type="presOf" srcId="{10728815-B162-4C58-936A-78F606170BAE}" destId="{3B5FB3AB-36F7-4A53-8344-59DE9C79E583}" srcOrd="0" destOrd="0" presId="urn:microsoft.com/office/officeart/2005/8/layout/hProcess11"/>
    <dgm:cxn modelId="{E44C9142-4A3E-405A-B79B-486868211AEA}" srcId="{06B79EBB-7F77-4D1B-AEBE-2924E19516C1}" destId="{4E0C2582-C49A-412B-A05B-5B42F9842264}" srcOrd="5" destOrd="0" parTransId="{D3400C56-D9F0-495C-AB8E-C2296DB64D9B}" sibTransId="{2DD7B001-324C-4E47-A86B-555F470B08CD}"/>
    <dgm:cxn modelId="{17EEA26A-06AF-43E3-89A6-7EC5D4636C5E}" srcId="{06B79EBB-7F77-4D1B-AEBE-2924E19516C1}" destId="{8833AE31-ECC9-4758-A9AC-F8B81AAE4E9E}" srcOrd="3" destOrd="0" parTransId="{E052699A-C981-49E0-8336-0D172C832E81}" sibTransId="{6BBC0F49-553A-4526-87C0-016109F1D745}"/>
    <dgm:cxn modelId="{4A21176B-BEC8-4C27-975E-CAFDB9168A0B}" type="presOf" srcId="{4E0C2582-C49A-412B-A05B-5B42F9842264}" destId="{62F5EFF8-6139-498C-A390-C72073E48014}" srcOrd="0" destOrd="0" presId="urn:microsoft.com/office/officeart/2005/8/layout/hProcess11"/>
    <dgm:cxn modelId="{405E2C58-6560-4C82-826E-D9AF715AE0FB}" srcId="{06B79EBB-7F77-4D1B-AEBE-2924E19516C1}" destId="{14A4C9F3-E4B8-4184-8344-6A1363C1EE6B}" srcOrd="4" destOrd="0" parTransId="{59FDF300-D771-4C26-AEF6-EAD1ABD66B60}" sibTransId="{EC50E58D-C7C7-46BF-B859-32296ECC2AF5}"/>
    <dgm:cxn modelId="{D172DB58-E2A9-48D4-A261-BFB1CBB1B812}" srcId="{06B79EBB-7F77-4D1B-AEBE-2924E19516C1}" destId="{1A35B41B-6B1F-476D-AC76-41660EAFF6BE}" srcOrd="2" destOrd="0" parTransId="{70C7B60A-7129-4841-8BF4-B8089E24E1F9}" sibTransId="{94200505-76DC-4E5B-B471-83070FE00255}"/>
    <dgm:cxn modelId="{3855E480-D235-4861-BE6F-414CD616F2FB}" srcId="{06B79EBB-7F77-4D1B-AEBE-2924E19516C1}" destId="{10728815-B162-4C58-936A-78F606170BAE}" srcOrd="6" destOrd="0" parTransId="{30506E83-448C-4047-AEBB-D178A5A43496}" sibTransId="{BC1B8746-455E-4595-91DF-5E0457623973}"/>
    <dgm:cxn modelId="{F88E9EA4-90EE-4C48-8189-3973891C3682}" type="presOf" srcId="{1A35B41B-6B1F-476D-AC76-41660EAFF6BE}" destId="{63F4E810-8C11-4FAB-916F-798E06FF8917}" srcOrd="0" destOrd="0" presId="urn:microsoft.com/office/officeart/2005/8/layout/hProcess11"/>
    <dgm:cxn modelId="{D338DBAC-A183-432A-BAA9-34F0C85F05AE}" srcId="{06B79EBB-7F77-4D1B-AEBE-2924E19516C1}" destId="{ED40AD7D-BEDA-42CB-A975-F6ECABDCAAA8}" srcOrd="1" destOrd="0" parTransId="{DA900D3F-C86F-4458-8296-4746C0A9FD1C}" sibTransId="{BD02E659-DFC4-424E-B64A-D641862F8E28}"/>
    <dgm:cxn modelId="{7D950FC4-164E-47BA-BA2E-42338FF188B3}" type="presOf" srcId="{ED40AD7D-BEDA-42CB-A975-F6ECABDCAAA8}" destId="{0E8540A5-394E-4618-9D05-37414E84E297}" srcOrd="0" destOrd="0" presId="urn:microsoft.com/office/officeart/2005/8/layout/hProcess11"/>
    <dgm:cxn modelId="{BE046CCA-8FEC-4C32-8D6E-EDD9E19086E3}" type="presOf" srcId="{06B79EBB-7F77-4D1B-AEBE-2924E19516C1}" destId="{4FDE39ED-08C4-4394-9637-89416A27D29A}" srcOrd="0" destOrd="0" presId="urn:microsoft.com/office/officeart/2005/8/layout/hProcess11"/>
    <dgm:cxn modelId="{68BA54D8-A43F-4E4B-A5FD-AB1499D168A3}" srcId="{06B79EBB-7F77-4D1B-AEBE-2924E19516C1}" destId="{3059AEFD-0F01-451F-970A-FCFA055B8907}" srcOrd="0" destOrd="0" parTransId="{D42678F2-E72F-4427-BF24-3D170942EADC}" sibTransId="{01F5DD36-D458-41E3-8A40-B5CC08B02CF5}"/>
    <dgm:cxn modelId="{9C0FF4E6-65BB-4B15-95F0-9B2A6BF9798D}" type="presOf" srcId="{8833AE31-ECC9-4758-A9AC-F8B81AAE4E9E}" destId="{B524586C-0E32-4728-9D27-456CA1A0ADA1}" srcOrd="0" destOrd="0" presId="urn:microsoft.com/office/officeart/2005/8/layout/hProcess11"/>
    <dgm:cxn modelId="{C7137DF5-26F7-41D5-9DC1-EBE759B97FD1}" srcId="{06B79EBB-7F77-4D1B-AEBE-2924E19516C1}" destId="{BE233521-5852-44A3-9178-EC747DE864A3}" srcOrd="7" destOrd="0" parTransId="{43F59375-A055-4A95-B8CF-FFB62D303F70}" sibTransId="{9EFFCC00-350C-437E-8DFD-77F4565AAD2C}"/>
    <dgm:cxn modelId="{9032A991-10B0-407D-82E0-E960C7EF9715}" type="presParOf" srcId="{4FDE39ED-08C4-4394-9637-89416A27D29A}" destId="{E8071B2B-F304-4BDC-A2FA-9555AC15A27D}" srcOrd="0" destOrd="0" presId="urn:microsoft.com/office/officeart/2005/8/layout/hProcess11"/>
    <dgm:cxn modelId="{54F967E6-08E9-4338-BDAE-0BC934731E5D}" type="presParOf" srcId="{4FDE39ED-08C4-4394-9637-89416A27D29A}" destId="{C6A31E1E-2FF5-4BC4-80A8-A5990BF3BB38}" srcOrd="1" destOrd="0" presId="urn:microsoft.com/office/officeart/2005/8/layout/hProcess11"/>
    <dgm:cxn modelId="{53BC7F68-8133-4093-B690-6768760D9EA3}" type="presParOf" srcId="{C6A31E1E-2FF5-4BC4-80A8-A5990BF3BB38}" destId="{893C2009-B02F-4A72-A01C-CFD2B4F0BC7A}" srcOrd="0" destOrd="0" presId="urn:microsoft.com/office/officeart/2005/8/layout/hProcess11"/>
    <dgm:cxn modelId="{28CC6C0B-A45A-4317-8FE1-457B497A37BC}" type="presParOf" srcId="{893C2009-B02F-4A72-A01C-CFD2B4F0BC7A}" destId="{C099E82C-CAB3-4474-B89C-E9A1CBB53E18}" srcOrd="0" destOrd="0" presId="urn:microsoft.com/office/officeart/2005/8/layout/hProcess11"/>
    <dgm:cxn modelId="{5F0744F7-3B72-47CE-9ED0-CD7BE1C7AAB5}" type="presParOf" srcId="{893C2009-B02F-4A72-A01C-CFD2B4F0BC7A}" destId="{47EB8586-DEA6-4726-826C-89E295A33467}" srcOrd="1" destOrd="0" presId="urn:microsoft.com/office/officeart/2005/8/layout/hProcess11"/>
    <dgm:cxn modelId="{06D70BB9-020B-4D2D-A784-2505236796FA}" type="presParOf" srcId="{893C2009-B02F-4A72-A01C-CFD2B4F0BC7A}" destId="{C436937E-3D31-4A5F-9095-1C1F4C13891E}" srcOrd="2" destOrd="0" presId="urn:microsoft.com/office/officeart/2005/8/layout/hProcess11"/>
    <dgm:cxn modelId="{02F7017D-5E01-4096-B8C7-3F3BB30D5026}" type="presParOf" srcId="{C6A31E1E-2FF5-4BC4-80A8-A5990BF3BB38}" destId="{D18304B6-6E1E-44E3-B35E-37EAC73E981E}" srcOrd="1" destOrd="0" presId="urn:microsoft.com/office/officeart/2005/8/layout/hProcess11"/>
    <dgm:cxn modelId="{1381C314-9ADE-4E87-88EC-DFA583290ACD}" type="presParOf" srcId="{C6A31E1E-2FF5-4BC4-80A8-A5990BF3BB38}" destId="{26D93B89-7516-4B59-84EE-C665121CB1E6}" srcOrd="2" destOrd="0" presId="urn:microsoft.com/office/officeart/2005/8/layout/hProcess11"/>
    <dgm:cxn modelId="{91E8951A-2A34-4D61-8985-84DA607BAB1F}" type="presParOf" srcId="{26D93B89-7516-4B59-84EE-C665121CB1E6}" destId="{0E8540A5-394E-4618-9D05-37414E84E297}" srcOrd="0" destOrd="0" presId="urn:microsoft.com/office/officeart/2005/8/layout/hProcess11"/>
    <dgm:cxn modelId="{8E374C5D-6405-4898-99A6-B2DE4E562F18}" type="presParOf" srcId="{26D93B89-7516-4B59-84EE-C665121CB1E6}" destId="{489A05D7-911D-460D-8778-A96928767EE8}" srcOrd="1" destOrd="0" presId="urn:microsoft.com/office/officeart/2005/8/layout/hProcess11"/>
    <dgm:cxn modelId="{CD10B9C5-6ACB-4B9C-A7BF-FECB1B1CFBE4}" type="presParOf" srcId="{26D93B89-7516-4B59-84EE-C665121CB1E6}" destId="{51337195-BF26-40F5-9ABB-F14698047FCE}" srcOrd="2" destOrd="0" presId="urn:microsoft.com/office/officeart/2005/8/layout/hProcess11"/>
    <dgm:cxn modelId="{119B00C8-6A60-41A2-87BF-697098D59293}" type="presParOf" srcId="{C6A31E1E-2FF5-4BC4-80A8-A5990BF3BB38}" destId="{7123CC9E-F8E4-40FC-8722-8EECA7C998ED}" srcOrd="3" destOrd="0" presId="urn:microsoft.com/office/officeart/2005/8/layout/hProcess11"/>
    <dgm:cxn modelId="{1F07A7C1-9766-4535-88C7-0EB10E39E683}" type="presParOf" srcId="{C6A31E1E-2FF5-4BC4-80A8-A5990BF3BB38}" destId="{BCEF21F5-E7C9-47C0-A7CA-6260CB077644}" srcOrd="4" destOrd="0" presId="urn:microsoft.com/office/officeart/2005/8/layout/hProcess11"/>
    <dgm:cxn modelId="{904AD0B2-3228-41F8-88AF-97AAA8BCF55B}" type="presParOf" srcId="{BCEF21F5-E7C9-47C0-A7CA-6260CB077644}" destId="{63F4E810-8C11-4FAB-916F-798E06FF8917}" srcOrd="0" destOrd="0" presId="urn:microsoft.com/office/officeart/2005/8/layout/hProcess11"/>
    <dgm:cxn modelId="{3953709D-D427-4901-9962-3208C49E59A5}" type="presParOf" srcId="{BCEF21F5-E7C9-47C0-A7CA-6260CB077644}" destId="{0AF44B84-479C-49C5-B786-AFF8A6C49226}" srcOrd="1" destOrd="0" presId="urn:microsoft.com/office/officeart/2005/8/layout/hProcess11"/>
    <dgm:cxn modelId="{D9A9EE3C-0182-433B-A2DD-3D47C204E721}" type="presParOf" srcId="{BCEF21F5-E7C9-47C0-A7CA-6260CB077644}" destId="{53003700-61B3-4F88-A958-1E810D4D8CD4}" srcOrd="2" destOrd="0" presId="urn:microsoft.com/office/officeart/2005/8/layout/hProcess11"/>
    <dgm:cxn modelId="{8BD198CB-9B9D-4169-972D-17E6E15E4D4E}" type="presParOf" srcId="{C6A31E1E-2FF5-4BC4-80A8-A5990BF3BB38}" destId="{E6405965-9056-4F13-ACF4-C2652DDB4134}" srcOrd="5" destOrd="0" presId="urn:microsoft.com/office/officeart/2005/8/layout/hProcess11"/>
    <dgm:cxn modelId="{010B8D84-53F3-4DD4-A1A7-4F1FD2BEE1A5}" type="presParOf" srcId="{C6A31E1E-2FF5-4BC4-80A8-A5990BF3BB38}" destId="{975C5544-7F72-48DB-B715-0614DE995ABB}" srcOrd="6" destOrd="0" presId="urn:microsoft.com/office/officeart/2005/8/layout/hProcess11"/>
    <dgm:cxn modelId="{DF924599-7A4D-4E2B-BC0E-BC915E952E96}" type="presParOf" srcId="{975C5544-7F72-48DB-B715-0614DE995ABB}" destId="{B524586C-0E32-4728-9D27-456CA1A0ADA1}" srcOrd="0" destOrd="0" presId="urn:microsoft.com/office/officeart/2005/8/layout/hProcess11"/>
    <dgm:cxn modelId="{41AA236F-20E1-425A-BCBB-20D6AA14DC1C}" type="presParOf" srcId="{975C5544-7F72-48DB-B715-0614DE995ABB}" destId="{8B838A5A-B5A4-45AF-8329-9273C9F52170}" srcOrd="1" destOrd="0" presId="urn:microsoft.com/office/officeart/2005/8/layout/hProcess11"/>
    <dgm:cxn modelId="{5DAA9CF8-0DB7-4C2A-8A8C-353BF4F7C9A2}" type="presParOf" srcId="{975C5544-7F72-48DB-B715-0614DE995ABB}" destId="{999AA277-E30C-42C5-AD8F-DEF95DC4C5CD}" srcOrd="2" destOrd="0" presId="urn:microsoft.com/office/officeart/2005/8/layout/hProcess11"/>
    <dgm:cxn modelId="{C0BDF474-88F6-4B31-9C86-D6BB2438C6A8}" type="presParOf" srcId="{C6A31E1E-2FF5-4BC4-80A8-A5990BF3BB38}" destId="{CB45C426-7F7B-4367-8639-C62B247160EB}" srcOrd="7" destOrd="0" presId="urn:microsoft.com/office/officeart/2005/8/layout/hProcess11"/>
    <dgm:cxn modelId="{AF82D44A-B824-4140-821E-88B26918821A}" type="presParOf" srcId="{C6A31E1E-2FF5-4BC4-80A8-A5990BF3BB38}" destId="{829F8419-110F-458D-BA0C-1E60C0BF06B7}" srcOrd="8" destOrd="0" presId="urn:microsoft.com/office/officeart/2005/8/layout/hProcess11"/>
    <dgm:cxn modelId="{B3FD7E21-DFFA-4CB4-9C01-6259BAE26BB8}" type="presParOf" srcId="{829F8419-110F-458D-BA0C-1E60C0BF06B7}" destId="{2DFA5717-D6E0-49AB-9633-85503C23C7D4}" srcOrd="0" destOrd="0" presId="urn:microsoft.com/office/officeart/2005/8/layout/hProcess11"/>
    <dgm:cxn modelId="{C963268A-FD3A-48CB-8E22-2BE0B837278B}" type="presParOf" srcId="{829F8419-110F-458D-BA0C-1E60C0BF06B7}" destId="{6118F24D-628E-424A-803C-1D198914FEDF}" srcOrd="1" destOrd="0" presId="urn:microsoft.com/office/officeart/2005/8/layout/hProcess11"/>
    <dgm:cxn modelId="{BC180BE6-A84F-429D-8B91-45BE99C0A334}" type="presParOf" srcId="{829F8419-110F-458D-BA0C-1E60C0BF06B7}" destId="{6788935B-39AB-4969-8ECA-462D9681A8A6}" srcOrd="2" destOrd="0" presId="urn:microsoft.com/office/officeart/2005/8/layout/hProcess11"/>
    <dgm:cxn modelId="{7BF38335-2F73-4740-9C61-D6E625935AF2}" type="presParOf" srcId="{C6A31E1E-2FF5-4BC4-80A8-A5990BF3BB38}" destId="{804FF85C-8515-447C-95B3-17D785F9E113}" srcOrd="9" destOrd="0" presId="urn:microsoft.com/office/officeart/2005/8/layout/hProcess11"/>
    <dgm:cxn modelId="{F12C43CB-0CC7-4F88-88D2-76BB435F97BA}" type="presParOf" srcId="{C6A31E1E-2FF5-4BC4-80A8-A5990BF3BB38}" destId="{BB6B9EC7-7996-4155-B7C5-B4DC7A0318EB}" srcOrd="10" destOrd="0" presId="urn:microsoft.com/office/officeart/2005/8/layout/hProcess11"/>
    <dgm:cxn modelId="{7651FC80-B56F-468C-BDDD-FDE885223119}" type="presParOf" srcId="{BB6B9EC7-7996-4155-B7C5-B4DC7A0318EB}" destId="{62F5EFF8-6139-498C-A390-C72073E48014}" srcOrd="0" destOrd="0" presId="urn:microsoft.com/office/officeart/2005/8/layout/hProcess11"/>
    <dgm:cxn modelId="{D5357821-2B27-4595-8E3D-3975911C6E24}" type="presParOf" srcId="{BB6B9EC7-7996-4155-B7C5-B4DC7A0318EB}" destId="{47B156B7-3655-41D1-B0C1-6383DF178A62}" srcOrd="1" destOrd="0" presId="urn:microsoft.com/office/officeart/2005/8/layout/hProcess11"/>
    <dgm:cxn modelId="{A1A2AB09-9339-4458-8A3F-726CA5D00FF0}" type="presParOf" srcId="{BB6B9EC7-7996-4155-B7C5-B4DC7A0318EB}" destId="{83C84F52-0282-44D4-93B2-8C7AE35C2161}" srcOrd="2" destOrd="0" presId="urn:microsoft.com/office/officeart/2005/8/layout/hProcess11"/>
    <dgm:cxn modelId="{6084F781-02E1-4371-81B8-3CFF1EECA4BF}" type="presParOf" srcId="{C6A31E1E-2FF5-4BC4-80A8-A5990BF3BB38}" destId="{7A2E6665-1012-4B12-80D7-286F1A5A7904}" srcOrd="11" destOrd="0" presId="urn:microsoft.com/office/officeart/2005/8/layout/hProcess11"/>
    <dgm:cxn modelId="{CFD68924-147C-40AA-A3F8-A2F5D055F2CE}" type="presParOf" srcId="{C6A31E1E-2FF5-4BC4-80A8-A5990BF3BB38}" destId="{C018428F-8700-4D2B-9ABC-9EB35DDC6D41}" srcOrd="12" destOrd="0" presId="urn:microsoft.com/office/officeart/2005/8/layout/hProcess11"/>
    <dgm:cxn modelId="{6C30C499-D8D5-482C-B4CE-CA3A21C05E94}" type="presParOf" srcId="{C018428F-8700-4D2B-9ABC-9EB35DDC6D41}" destId="{3B5FB3AB-36F7-4A53-8344-59DE9C79E583}" srcOrd="0" destOrd="0" presId="urn:microsoft.com/office/officeart/2005/8/layout/hProcess11"/>
    <dgm:cxn modelId="{8B6628BA-EC69-4BBC-B7A5-7BFB053717CA}" type="presParOf" srcId="{C018428F-8700-4D2B-9ABC-9EB35DDC6D41}" destId="{6AAD6B77-F24F-4F97-B00F-E5CAABF6D28E}" srcOrd="1" destOrd="0" presId="urn:microsoft.com/office/officeart/2005/8/layout/hProcess11"/>
    <dgm:cxn modelId="{44F7769F-CDDD-4A62-842B-3C0469BE2927}" type="presParOf" srcId="{C018428F-8700-4D2B-9ABC-9EB35DDC6D41}" destId="{E1C7B3F1-68C9-434C-8ECE-D9E4D66246BE}" srcOrd="2" destOrd="0" presId="urn:microsoft.com/office/officeart/2005/8/layout/hProcess11"/>
    <dgm:cxn modelId="{1C90522A-9ECE-45DE-8CD7-94DC3056EEE9}" type="presParOf" srcId="{C6A31E1E-2FF5-4BC4-80A8-A5990BF3BB38}" destId="{CFCE95F6-F2D4-4AC5-84AB-280EA8B4BA9D}" srcOrd="13" destOrd="0" presId="urn:microsoft.com/office/officeart/2005/8/layout/hProcess11"/>
    <dgm:cxn modelId="{56D05BAB-FFFD-4C05-BFCE-FC3144DE3685}" type="presParOf" srcId="{C6A31E1E-2FF5-4BC4-80A8-A5990BF3BB38}" destId="{87E78F0E-22A2-4ED7-950D-EAB951EA85E4}" srcOrd="14" destOrd="0" presId="urn:microsoft.com/office/officeart/2005/8/layout/hProcess11"/>
    <dgm:cxn modelId="{4879D42C-3B52-4C03-9695-5EF3D257E4BC}" type="presParOf" srcId="{87E78F0E-22A2-4ED7-950D-EAB951EA85E4}" destId="{D67E841B-09F6-4626-9AF1-7567B2558560}" srcOrd="0" destOrd="0" presId="urn:microsoft.com/office/officeart/2005/8/layout/hProcess11"/>
    <dgm:cxn modelId="{A6654F97-5148-4B05-B4F3-CA258AA5284A}" type="presParOf" srcId="{87E78F0E-22A2-4ED7-950D-EAB951EA85E4}" destId="{11418406-2A3C-4729-B37A-10E60C871622}" srcOrd="1" destOrd="0" presId="urn:microsoft.com/office/officeart/2005/8/layout/hProcess11"/>
    <dgm:cxn modelId="{55EC4C5E-5B99-4D4D-AACC-B39BBFBA98F9}" type="presParOf" srcId="{87E78F0E-22A2-4ED7-950D-EAB951EA85E4}" destId="{80873411-8BB2-4AA1-8706-4C6761E5AF74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6B79EBB-7F77-4D1B-AEBE-2924E19516C1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3059AEFD-0F01-451F-970A-FCFA055B8907}">
      <dgm:prSet phldrT="[Tekst]" custT="1"/>
      <dgm:spPr>
        <a:noFill/>
        <a:ln>
          <a:noFill/>
        </a:ln>
        <a:effectLst/>
      </dgm:spPr>
      <dgm:t>
        <a:bodyPr spcFirstLastPara="0" vert="horz" wrap="square" lIns="49784" tIns="49784" rIns="49784" bIns="49784" numCol="1" spcCol="1270" anchor="b" anchorCtr="0"/>
        <a:lstStyle/>
        <a:p>
          <a:r>
            <a:rPr lang="nb-NO" sz="800" b="0" kern="1200">
              <a:solidFill>
                <a:srgbClr val="FFFFFF">
                  <a:lumMod val="65000"/>
                </a:srgbClr>
              </a:solidFill>
              <a:latin typeface="Arial" panose="020B0604020202020204"/>
              <a:ea typeface="+mn-ea"/>
              <a:cs typeface="+mn-cs"/>
            </a:rPr>
            <a:t>Lillehammerkrysset</a:t>
          </a:r>
        </a:p>
      </dgm:t>
    </dgm:pt>
    <dgm:pt modelId="{D42678F2-E72F-4427-BF24-3D170942EADC}" type="parTrans" cxnId="{68BA54D8-A43F-4E4B-A5FD-AB1499D168A3}">
      <dgm:prSet/>
      <dgm:spPr/>
      <dgm:t>
        <a:bodyPr/>
        <a:lstStyle/>
        <a:p>
          <a:endParaRPr lang="nb-NO"/>
        </a:p>
      </dgm:t>
    </dgm:pt>
    <dgm:pt modelId="{01F5DD36-D458-41E3-8A40-B5CC08B02CF5}" type="sibTrans" cxnId="{68BA54D8-A43F-4E4B-A5FD-AB1499D168A3}">
      <dgm:prSet/>
      <dgm:spPr/>
      <dgm:t>
        <a:bodyPr/>
        <a:lstStyle/>
        <a:p>
          <a:endParaRPr lang="nb-NO"/>
        </a:p>
      </dgm:t>
    </dgm:pt>
    <dgm:pt modelId="{14A4C9F3-E4B8-4184-8344-6A1363C1EE6B}">
      <dgm:prSet phldrT="[Tekst]" custT="1"/>
      <dgm:spPr/>
      <dgm:t>
        <a:bodyPr anchor="b" anchorCtr="0"/>
        <a:lstStyle/>
        <a:p>
          <a:r>
            <a:rPr lang="nb-NO" sz="800" b="1" kern="1200" err="1">
              <a:solidFill>
                <a:schemeClr val="tx1"/>
              </a:solidFill>
              <a:latin typeface="Arial" panose="020B0604020202020204"/>
              <a:ea typeface="+mn-ea"/>
              <a:cs typeface="+mn-cs"/>
            </a:rPr>
            <a:t>Vingnestunnelen</a:t>
          </a:r>
          <a:endParaRPr lang="nb-NO" sz="800" b="1" kern="1200">
            <a:solidFill>
              <a:schemeClr val="tx1"/>
            </a:solidFill>
            <a:latin typeface="Arial" panose="020B0604020202020204"/>
            <a:ea typeface="+mn-ea"/>
            <a:cs typeface="+mn-cs"/>
          </a:endParaRPr>
        </a:p>
      </dgm:t>
    </dgm:pt>
    <dgm:pt modelId="{59FDF300-D771-4C26-AEF6-EAD1ABD66B60}" type="parTrans" cxnId="{405E2C58-6560-4C82-826E-D9AF715AE0FB}">
      <dgm:prSet/>
      <dgm:spPr/>
      <dgm:t>
        <a:bodyPr/>
        <a:lstStyle/>
        <a:p>
          <a:endParaRPr lang="nb-NO"/>
        </a:p>
      </dgm:t>
    </dgm:pt>
    <dgm:pt modelId="{EC50E58D-C7C7-46BF-B859-32296ECC2AF5}" type="sibTrans" cxnId="{405E2C58-6560-4C82-826E-D9AF715AE0FB}">
      <dgm:prSet/>
      <dgm:spPr/>
      <dgm:t>
        <a:bodyPr/>
        <a:lstStyle/>
        <a:p>
          <a:endParaRPr lang="nb-NO"/>
        </a:p>
      </dgm:t>
    </dgm:pt>
    <dgm:pt modelId="{1A35B41B-6B1F-476D-AC76-41660EAFF6BE}">
      <dgm:prSet phldrT="[Tekst]" custT="1"/>
      <dgm:spPr>
        <a:noFill/>
        <a:ln>
          <a:noFill/>
        </a:ln>
        <a:effectLst/>
      </dgm:spPr>
      <dgm:t>
        <a:bodyPr spcFirstLastPara="0" vert="horz" wrap="square" lIns="71120" tIns="71120" rIns="71120" bIns="71120" numCol="1" spcCol="1270" anchor="b" anchorCtr="0"/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800" b="0" kern="1200">
              <a:solidFill>
                <a:srgbClr val="FFFFFF">
                  <a:lumMod val="65000"/>
                </a:srgbClr>
              </a:solidFill>
              <a:latin typeface="Arial" panose="020B0604020202020204"/>
              <a:ea typeface="+mn-ea"/>
              <a:cs typeface="+mn-cs"/>
            </a:rPr>
            <a:t>Kryssing Lågen</a:t>
          </a:r>
        </a:p>
      </dgm:t>
    </dgm:pt>
    <dgm:pt modelId="{70C7B60A-7129-4841-8BF4-B8089E24E1F9}" type="parTrans" cxnId="{D172DB58-E2A9-48D4-A261-BFB1CBB1B812}">
      <dgm:prSet/>
      <dgm:spPr/>
      <dgm:t>
        <a:bodyPr/>
        <a:lstStyle/>
        <a:p>
          <a:endParaRPr lang="nb-NO"/>
        </a:p>
      </dgm:t>
    </dgm:pt>
    <dgm:pt modelId="{94200505-76DC-4E5B-B471-83070FE00255}" type="sibTrans" cxnId="{D172DB58-E2A9-48D4-A261-BFB1CBB1B812}">
      <dgm:prSet/>
      <dgm:spPr/>
      <dgm:t>
        <a:bodyPr/>
        <a:lstStyle/>
        <a:p>
          <a:endParaRPr lang="nb-NO"/>
        </a:p>
      </dgm:t>
    </dgm:pt>
    <dgm:pt modelId="{4E0C2582-C49A-412B-A05B-5B42F9842264}">
      <dgm:prSet phldrT="[Tekst]" custT="1"/>
      <dgm:spPr/>
      <dgm:t>
        <a:bodyPr anchor="t" anchorCtr="0"/>
        <a:lstStyle/>
        <a:p>
          <a:endParaRPr lang="nb-NO" sz="800" b="0" kern="1200">
            <a:solidFill>
              <a:srgbClr val="FFFFFF">
                <a:lumMod val="65000"/>
              </a:srgbClr>
            </a:solidFill>
            <a:latin typeface="Arial" panose="020B0604020202020204"/>
            <a:ea typeface="+mn-ea"/>
            <a:cs typeface="+mn-cs"/>
          </a:endParaRPr>
        </a:p>
        <a:p>
          <a:r>
            <a:rPr lang="nb-NO" sz="800" b="0" kern="1200">
              <a:solidFill>
                <a:srgbClr val="FFFFFF">
                  <a:lumMod val="65000"/>
                </a:srgbClr>
              </a:solidFill>
              <a:latin typeface="Arial" panose="020B0604020202020204"/>
              <a:ea typeface="+mn-ea"/>
              <a:cs typeface="+mn-cs"/>
            </a:rPr>
            <a:t>Øyresvika</a:t>
          </a:r>
        </a:p>
      </dgm:t>
    </dgm:pt>
    <dgm:pt modelId="{D3400C56-D9F0-495C-AB8E-C2296DB64D9B}" type="parTrans" cxnId="{E44C9142-4A3E-405A-B79B-486868211AEA}">
      <dgm:prSet/>
      <dgm:spPr/>
      <dgm:t>
        <a:bodyPr/>
        <a:lstStyle/>
        <a:p>
          <a:endParaRPr lang="nb-NO"/>
        </a:p>
      </dgm:t>
    </dgm:pt>
    <dgm:pt modelId="{2DD7B001-324C-4E47-A86B-555F470B08CD}" type="sibTrans" cxnId="{E44C9142-4A3E-405A-B79B-486868211AEA}">
      <dgm:prSet/>
      <dgm:spPr/>
      <dgm:t>
        <a:bodyPr/>
        <a:lstStyle/>
        <a:p>
          <a:endParaRPr lang="nb-NO"/>
        </a:p>
      </dgm:t>
    </dgm:pt>
    <dgm:pt modelId="{10728815-B162-4C58-936A-78F606170BAE}">
      <dgm:prSet phldrT="[Tekst]" custT="1"/>
      <dgm:spPr/>
      <dgm:t>
        <a:bodyPr anchor="b" anchorCtr="0"/>
        <a:lstStyle/>
        <a:p>
          <a:r>
            <a:rPr lang="nb-NO" sz="800" b="0" kern="1200">
              <a:solidFill>
                <a:srgbClr val="FFFFFF">
                  <a:lumMod val="65000"/>
                </a:srgbClr>
              </a:solidFill>
              <a:latin typeface="Arial" panose="020B0604020202020204"/>
              <a:ea typeface="+mn-ea"/>
              <a:cs typeface="+mn-cs"/>
            </a:rPr>
            <a:t>Vingrom</a:t>
          </a:r>
        </a:p>
      </dgm:t>
    </dgm:pt>
    <dgm:pt modelId="{30506E83-448C-4047-AEBB-D178A5A43496}" type="parTrans" cxnId="{3855E480-D235-4861-BE6F-414CD616F2FB}">
      <dgm:prSet/>
      <dgm:spPr/>
      <dgm:t>
        <a:bodyPr/>
        <a:lstStyle/>
        <a:p>
          <a:endParaRPr lang="nb-NO"/>
        </a:p>
      </dgm:t>
    </dgm:pt>
    <dgm:pt modelId="{BC1B8746-455E-4595-91DF-5E0457623973}" type="sibTrans" cxnId="{3855E480-D235-4861-BE6F-414CD616F2FB}">
      <dgm:prSet/>
      <dgm:spPr/>
      <dgm:t>
        <a:bodyPr/>
        <a:lstStyle/>
        <a:p>
          <a:endParaRPr lang="nb-NO"/>
        </a:p>
      </dgm:t>
    </dgm:pt>
    <dgm:pt modelId="{BE233521-5852-44A3-9178-EC747DE864A3}">
      <dgm:prSet phldrT="[Tekst]" custT="1"/>
      <dgm:spPr/>
      <dgm:t>
        <a:bodyPr anchor="b" anchorCtr="0"/>
        <a:lstStyle/>
        <a:p>
          <a:r>
            <a:rPr lang="nb-NO" sz="800" b="0" kern="1200">
              <a:solidFill>
                <a:srgbClr val="FFFFFF">
                  <a:lumMod val="65000"/>
                </a:srgbClr>
              </a:solidFill>
              <a:latin typeface="Arial" panose="020B0604020202020204"/>
              <a:ea typeface="+mn-ea"/>
              <a:cs typeface="+mn-cs"/>
            </a:rPr>
            <a:t>Vingrom - Roterud</a:t>
          </a:r>
        </a:p>
      </dgm:t>
    </dgm:pt>
    <dgm:pt modelId="{43F59375-A055-4A95-B8CF-FFB62D303F70}" type="parTrans" cxnId="{C7137DF5-26F7-41D5-9DC1-EBE759B97FD1}">
      <dgm:prSet/>
      <dgm:spPr/>
      <dgm:t>
        <a:bodyPr/>
        <a:lstStyle/>
        <a:p>
          <a:endParaRPr lang="nb-NO"/>
        </a:p>
      </dgm:t>
    </dgm:pt>
    <dgm:pt modelId="{9EFFCC00-350C-437E-8DFD-77F4565AAD2C}" type="sibTrans" cxnId="{C7137DF5-26F7-41D5-9DC1-EBE759B97FD1}">
      <dgm:prSet/>
      <dgm:spPr/>
      <dgm:t>
        <a:bodyPr/>
        <a:lstStyle/>
        <a:p>
          <a:endParaRPr lang="nb-NO"/>
        </a:p>
      </dgm:t>
    </dgm:pt>
    <dgm:pt modelId="{8833AE31-ECC9-4758-A9AC-F8B81AAE4E9E}">
      <dgm:prSet phldrT="[Tekst]" custT="1"/>
      <dgm:spPr>
        <a:noFill/>
        <a:ln>
          <a:noFill/>
        </a:ln>
        <a:effectLst/>
      </dgm:spPr>
      <dgm:t>
        <a:bodyPr spcFirstLastPara="0" vert="horz" wrap="square" lIns="71120" tIns="71120" rIns="71120" bIns="71120" numCol="1" spcCol="1270" anchor="b" anchorCtr="0"/>
        <a:lstStyle/>
        <a:p>
          <a:r>
            <a:rPr lang="nb-NO" sz="800" b="0" kern="1200">
              <a:solidFill>
                <a:srgbClr val="FFFFFF">
                  <a:lumMod val="65000"/>
                </a:srgbClr>
              </a:solidFill>
              <a:latin typeface="Arial" panose="020B0604020202020204"/>
              <a:ea typeface="+mn-ea"/>
              <a:cs typeface="+mn-cs"/>
            </a:rPr>
            <a:t>Trosset</a:t>
          </a:r>
        </a:p>
      </dgm:t>
    </dgm:pt>
    <dgm:pt modelId="{E052699A-C981-49E0-8336-0D172C832E81}" type="parTrans" cxnId="{17EEA26A-06AF-43E3-89A6-7EC5D4636C5E}">
      <dgm:prSet/>
      <dgm:spPr/>
      <dgm:t>
        <a:bodyPr/>
        <a:lstStyle/>
        <a:p>
          <a:endParaRPr lang="nb-NO"/>
        </a:p>
      </dgm:t>
    </dgm:pt>
    <dgm:pt modelId="{6BBC0F49-553A-4526-87C0-016109F1D745}" type="sibTrans" cxnId="{17EEA26A-06AF-43E3-89A6-7EC5D4636C5E}">
      <dgm:prSet/>
      <dgm:spPr/>
      <dgm:t>
        <a:bodyPr/>
        <a:lstStyle/>
        <a:p>
          <a:endParaRPr lang="nb-NO"/>
        </a:p>
      </dgm:t>
    </dgm:pt>
    <dgm:pt modelId="{ED40AD7D-BEDA-42CB-A975-F6ECABDCAAA8}">
      <dgm:prSet phldrT="[Tekst]" custT="1"/>
      <dgm:spPr/>
      <dgm:t>
        <a:bodyPr/>
        <a:lstStyle/>
        <a:p>
          <a:r>
            <a:rPr lang="nb-NO" sz="800" b="0" err="1">
              <a:solidFill>
                <a:schemeClr val="bg1">
                  <a:lumMod val="65000"/>
                </a:schemeClr>
              </a:solidFill>
            </a:rPr>
            <a:t>Hovemoen</a:t>
          </a:r>
          <a:endParaRPr lang="nb-NO" sz="800" b="0">
            <a:solidFill>
              <a:schemeClr val="bg1">
                <a:lumMod val="65000"/>
              </a:schemeClr>
            </a:solidFill>
          </a:endParaRPr>
        </a:p>
      </dgm:t>
    </dgm:pt>
    <dgm:pt modelId="{BD02E659-DFC4-424E-B64A-D641862F8E28}" type="sibTrans" cxnId="{D338DBAC-A183-432A-BAA9-34F0C85F05AE}">
      <dgm:prSet/>
      <dgm:spPr/>
      <dgm:t>
        <a:bodyPr/>
        <a:lstStyle/>
        <a:p>
          <a:endParaRPr lang="nb-NO"/>
        </a:p>
      </dgm:t>
    </dgm:pt>
    <dgm:pt modelId="{DA900D3F-C86F-4458-8296-4746C0A9FD1C}" type="parTrans" cxnId="{D338DBAC-A183-432A-BAA9-34F0C85F05AE}">
      <dgm:prSet/>
      <dgm:spPr/>
      <dgm:t>
        <a:bodyPr/>
        <a:lstStyle/>
        <a:p>
          <a:endParaRPr lang="nb-NO"/>
        </a:p>
      </dgm:t>
    </dgm:pt>
    <dgm:pt modelId="{4FDE39ED-08C4-4394-9637-89416A27D29A}" type="pres">
      <dgm:prSet presAssocID="{06B79EBB-7F77-4D1B-AEBE-2924E19516C1}" presName="Name0" presStyleCnt="0">
        <dgm:presLayoutVars>
          <dgm:dir/>
          <dgm:resizeHandles val="exact"/>
        </dgm:presLayoutVars>
      </dgm:prSet>
      <dgm:spPr/>
    </dgm:pt>
    <dgm:pt modelId="{E8071B2B-F304-4BDC-A2FA-9555AC15A27D}" type="pres">
      <dgm:prSet presAssocID="{06B79EBB-7F77-4D1B-AEBE-2924E19516C1}" presName="arrow" presStyleLbl="bgShp" presStyleIdx="0" presStyleCnt="1" custScaleX="90221" custScaleY="7765" custLinFactNeighborX="-5222" custLinFactNeighborY="1725"/>
      <dgm:spPr>
        <a:prstGeom prst="flowChartProcess">
          <a:avLst/>
        </a:prstGeom>
        <a:solidFill>
          <a:srgbClr val="FECB00"/>
        </a:solidFill>
      </dgm:spPr>
    </dgm:pt>
    <dgm:pt modelId="{C6A31E1E-2FF5-4BC4-80A8-A5990BF3BB38}" type="pres">
      <dgm:prSet presAssocID="{06B79EBB-7F77-4D1B-AEBE-2924E19516C1}" presName="points" presStyleCnt="0"/>
      <dgm:spPr/>
    </dgm:pt>
    <dgm:pt modelId="{893C2009-B02F-4A72-A01C-CFD2B4F0BC7A}" type="pres">
      <dgm:prSet presAssocID="{3059AEFD-0F01-451F-970A-FCFA055B8907}" presName="compositeA" presStyleCnt="0"/>
      <dgm:spPr/>
    </dgm:pt>
    <dgm:pt modelId="{C099E82C-CAB3-4474-B89C-E9A1CBB53E18}" type="pres">
      <dgm:prSet presAssocID="{3059AEFD-0F01-451F-970A-FCFA055B8907}" presName="textA" presStyleLbl="revTx" presStyleIdx="0" presStyleCnt="8" custAng="0" custScaleX="114076" custLinFactNeighborX="-2147" custLinFactNeighborY="-78177">
        <dgm:presLayoutVars>
          <dgm:bulletEnabled val="1"/>
        </dgm:presLayoutVars>
      </dgm:prSet>
      <dgm:spPr/>
    </dgm:pt>
    <dgm:pt modelId="{47EB8586-DEA6-4726-826C-89E295A33467}" type="pres">
      <dgm:prSet presAssocID="{3059AEFD-0F01-451F-970A-FCFA055B8907}" presName="circleA" presStyleLbl="node1" presStyleIdx="0" presStyleCnt="8"/>
      <dgm:spPr/>
    </dgm:pt>
    <dgm:pt modelId="{C436937E-3D31-4A5F-9095-1C1F4C13891E}" type="pres">
      <dgm:prSet presAssocID="{3059AEFD-0F01-451F-970A-FCFA055B8907}" presName="spaceA" presStyleCnt="0"/>
      <dgm:spPr/>
    </dgm:pt>
    <dgm:pt modelId="{D18304B6-6E1E-44E3-B35E-37EAC73E981E}" type="pres">
      <dgm:prSet presAssocID="{01F5DD36-D458-41E3-8A40-B5CC08B02CF5}" presName="space" presStyleCnt="0"/>
      <dgm:spPr/>
    </dgm:pt>
    <dgm:pt modelId="{26D93B89-7516-4B59-84EE-C665121CB1E6}" type="pres">
      <dgm:prSet presAssocID="{ED40AD7D-BEDA-42CB-A975-F6ECABDCAAA8}" presName="compositeB" presStyleCnt="0"/>
      <dgm:spPr/>
    </dgm:pt>
    <dgm:pt modelId="{0E8540A5-394E-4618-9D05-37414E84E297}" type="pres">
      <dgm:prSet presAssocID="{ED40AD7D-BEDA-42CB-A975-F6ECABDCAAA8}" presName="textB" presStyleLbl="revTx" presStyleIdx="1" presStyleCnt="8" custAng="0" custScaleX="100483" custLinFactY="-14025" custLinFactNeighborX="-29925" custLinFactNeighborY="-100000">
        <dgm:presLayoutVars>
          <dgm:bulletEnabled val="1"/>
        </dgm:presLayoutVars>
      </dgm:prSet>
      <dgm:spPr/>
    </dgm:pt>
    <dgm:pt modelId="{489A05D7-911D-460D-8778-A96928767EE8}" type="pres">
      <dgm:prSet presAssocID="{ED40AD7D-BEDA-42CB-A975-F6ECABDCAAA8}" presName="circleB" presStyleLbl="node1" presStyleIdx="1" presStyleCnt="8" custLinFactX="-200000" custLinFactNeighborX="-257063" custLinFactNeighborY="6543"/>
      <dgm:spPr>
        <a:solidFill>
          <a:schemeClr val="accent1"/>
        </a:solidFill>
        <a:ln>
          <a:solidFill>
            <a:schemeClr val="lt1">
              <a:hueOff val="0"/>
              <a:satOff val="0"/>
              <a:lumOff val="0"/>
            </a:schemeClr>
          </a:solidFill>
        </a:ln>
      </dgm:spPr>
    </dgm:pt>
    <dgm:pt modelId="{51337195-BF26-40F5-9ABB-F14698047FCE}" type="pres">
      <dgm:prSet presAssocID="{ED40AD7D-BEDA-42CB-A975-F6ECABDCAAA8}" presName="spaceB" presStyleCnt="0"/>
      <dgm:spPr/>
    </dgm:pt>
    <dgm:pt modelId="{7123CC9E-F8E4-40FC-8722-8EECA7C998ED}" type="pres">
      <dgm:prSet presAssocID="{BD02E659-DFC4-424E-B64A-D641862F8E28}" presName="space" presStyleCnt="0"/>
      <dgm:spPr/>
    </dgm:pt>
    <dgm:pt modelId="{BCEF21F5-E7C9-47C0-A7CA-6260CB077644}" type="pres">
      <dgm:prSet presAssocID="{1A35B41B-6B1F-476D-AC76-41660EAFF6BE}" presName="compositeA" presStyleCnt="0"/>
      <dgm:spPr/>
    </dgm:pt>
    <dgm:pt modelId="{63F4E810-8C11-4FAB-916F-798E06FF8917}" type="pres">
      <dgm:prSet presAssocID="{1A35B41B-6B1F-476D-AC76-41660EAFF6BE}" presName="textA" presStyleLbl="revTx" presStyleIdx="2" presStyleCnt="8" custAng="0" custLinFactNeighborX="-45031">
        <dgm:presLayoutVars>
          <dgm:bulletEnabled val="1"/>
        </dgm:presLayoutVars>
      </dgm:prSet>
      <dgm:spPr/>
    </dgm:pt>
    <dgm:pt modelId="{0AF44B84-479C-49C5-B786-AFF8A6C49226}" type="pres">
      <dgm:prSet presAssocID="{1A35B41B-6B1F-476D-AC76-41660EAFF6BE}" presName="circleA" presStyleLbl="node1" presStyleIdx="2" presStyleCnt="8" custLinFactX="-300000" custLinFactNeighborX="-311518" custLinFactNeighborY="6544"/>
      <dgm:spPr/>
    </dgm:pt>
    <dgm:pt modelId="{53003700-61B3-4F88-A958-1E810D4D8CD4}" type="pres">
      <dgm:prSet presAssocID="{1A35B41B-6B1F-476D-AC76-41660EAFF6BE}" presName="spaceA" presStyleCnt="0"/>
      <dgm:spPr/>
    </dgm:pt>
    <dgm:pt modelId="{E6405965-9056-4F13-ACF4-C2652DDB4134}" type="pres">
      <dgm:prSet presAssocID="{94200505-76DC-4E5B-B471-83070FE00255}" presName="space" presStyleCnt="0"/>
      <dgm:spPr/>
    </dgm:pt>
    <dgm:pt modelId="{975C5544-7F72-48DB-B715-0614DE995ABB}" type="pres">
      <dgm:prSet presAssocID="{8833AE31-ECC9-4758-A9AC-F8B81AAE4E9E}" presName="compositeB" presStyleCnt="0"/>
      <dgm:spPr/>
    </dgm:pt>
    <dgm:pt modelId="{B524586C-0E32-4728-9D27-456CA1A0ADA1}" type="pres">
      <dgm:prSet presAssocID="{8833AE31-ECC9-4758-A9AC-F8B81AAE4E9E}" presName="textB" presStyleLbl="revTx" presStyleIdx="3" presStyleCnt="8" custAng="0" custLinFactY="-48263" custLinFactNeighborX="-67856" custLinFactNeighborY="-100000">
        <dgm:presLayoutVars>
          <dgm:bulletEnabled val="1"/>
        </dgm:presLayoutVars>
      </dgm:prSet>
      <dgm:spPr/>
    </dgm:pt>
    <dgm:pt modelId="{8B838A5A-B5A4-45AF-8329-9273C9F52170}" type="pres">
      <dgm:prSet presAssocID="{8833AE31-ECC9-4758-A9AC-F8B81AAE4E9E}" presName="circleB" presStyleLbl="node1" presStyleIdx="3" presStyleCnt="8" custLinFactX="-403379" custLinFactNeighborX="-500000" custLinFactNeighborY="20439"/>
      <dgm:spPr/>
    </dgm:pt>
    <dgm:pt modelId="{999AA277-E30C-42C5-AD8F-DEF95DC4C5CD}" type="pres">
      <dgm:prSet presAssocID="{8833AE31-ECC9-4758-A9AC-F8B81AAE4E9E}" presName="spaceB" presStyleCnt="0"/>
      <dgm:spPr/>
    </dgm:pt>
    <dgm:pt modelId="{CB45C426-7F7B-4367-8639-C62B247160EB}" type="pres">
      <dgm:prSet presAssocID="{6BBC0F49-553A-4526-87C0-016109F1D745}" presName="space" presStyleCnt="0"/>
      <dgm:spPr/>
    </dgm:pt>
    <dgm:pt modelId="{829F8419-110F-458D-BA0C-1E60C0BF06B7}" type="pres">
      <dgm:prSet presAssocID="{14A4C9F3-E4B8-4184-8344-6A1363C1EE6B}" presName="compositeA" presStyleCnt="0"/>
      <dgm:spPr/>
    </dgm:pt>
    <dgm:pt modelId="{2DFA5717-D6E0-49AB-9633-85503C23C7D4}" type="pres">
      <dgm:prSet presAssocID="{14A4C9F3-E4B8-4184-8344-6A1363C1EE6B}" presName="textA" presStyleLbl="revTx" presStyleIdx="4" presStyleCnt="8" custLinFactNeighborX="-74586" custLinFactNeighborY="1738">
        <dgm:presLayoutVars>
          <dgm:bulletEnabled val="1"/>
        </dgm:presLayoutVars>
      </dgm:prSet>
      <dgm:spPr/>
    </dgm:pt>
    <dgm:pt modelId="{6118F24D-628E-424A-803C-1D198914FEDF}" type="pres">
      <dgm:prSet presAssocID="{14A4C9F3-E4B8-4184-8344-6A1363C1EE6B}" presName="circleA" presStyleLbl="node1" presStyleIdx="4" presStyleCnt="8" custLinFactX="-438124" custLinFactNeighborX="-500000" custLinFactNeighborY="5421"/>
      <dgm:spPr/>
    </dgm:pt>
    <dgm:pt modelId="{6788935B-39AB-4969-8ECA-462D9681A8A6}" type="pres">
      <dgm:prSet presAssocID="{14A4C9F3-E4B8-4184-8344-6A1363C1EE6B}" presName="spaceA" presStyleCnt="0"/>
      <dgm:spPr/>
    </dgm:pt>
    <dgm:pt modelId="{804FF85C-8515-447C-95B3-17D785F9E113}" type="pres">
      <dgm:prSet presAssocID="{EC50E58D-C7C7-46BF-B859-32296ECC2AF5}" presName="space" presStyleCnt="0"/>
      <dgm:spPr/>
    </dgm:pt>
    <dgm:pt modelId="{BB6B9EC7-7996-4155-B7C5-B4DC7A0318EB}" type="pres">
      <dgm:prSet presAssocID="{4E0C2582-C49A-412B-A05B-5B42F9842264}" presName="compositeB" presStyleCnt="0"/>
      <dgm:spPr/>
    </dgm:pt>
    <dgm:pt modelId="{62F5EFF8-6139-498C-A390-C72073E48014}" type="pres">
      <dgm:prSet presAssocID="{4E0C2582-C49A-412B-A05B-5B42F9842264}" presName="textB" presStyleLbl="revTx" presStyleIdx="5" presStyleCnt="8" custLinFactY="-45931" custLinFactNeighborX="-43076" custLinFactNeighborY="-100000">
        <dgm:presLayoutVars>
          <dgm:bulletEnabled val="1"/>
        </dgm:presLayoutVars>
      </dgm:prSet>
      <dgm:spPr/>
    </dgm:pt>
    <dgm:pt modelId="{47B156B7-3655-41D1-B0C1-6383DF178A62}" type="pres">
      <dgm:prSet presAssocID="{4E0C2582-C49A-412B-A05B-5B42F9842264}" presName="circleB" presStyleLbl="node1" presStyleIdx="5" presStyleCnt="8" custLinFactX="-235945" custLinFactNeighborX="-300000" custLinFactNeighborY="20439"/>
      <dgm:spPr/>
    </dgm:pt>
    <dgm:pt modelId="{83C84F52-0282-44D4-93B2-8C7AE35C2161}" type="pres">
      <dgm:prSet presAssocID="{4E0C2582-C49A-412B-A05B-5B42F9842264}" presName="spaceB" presStyleCnt="0"/>
      <dgm:spPr/>
    </dgm:pt>
    <dgm:pt modelId="{7A2E6665-1012-4B12-80D7-286F1A5A7904}" type="pres">
      <dgm:prSet presAssocID="{2DD7B001-324C-4E47-A86B-555F470B08CD}" presName="space" presStyleCnt="0"/>
      <dgm:spPr/>
    </dgm:pt>
    <dgm:pt modelId="{C018428F-8700-4D2B-9ABC-9EB35DDC6D41}" type="pres">
      <dgm:prSet presAssocID="{10728815-B162-4C58-936A-78F606170BAE}" presName="compositeA" presStyleCnt="0"/>
      <dgm:spPr/>
    </dgm:pt>
    <dgm:pt modelId="{3B5FB3AB-36F7-4A53-8344-59DE9C79E583}" type="pres">
      <dgm:prSet presAssocID="{10728815-B162-4C58-936A-78F606170BAE}" presName="textA" presStyleLbl="revTx" presStyleIdx="6" presStyleCnt="8">
        <dgm:presLayoutVars>
          <dgm:bulletEnabled val="1"/>
        </dgm:presLayoutVars>
      </dgm:prSet>
      <dgm:spPr/>
    </dgm:pt>
    <dgm:pt modelId="{6AAD6B77-F24F-4F97-B00F-E5CAABF6D28E}" type="pres">
      <dgm:prSet presAssocID="{10728815-B162-4C58-936A-78F606170BAE}" presName="circleA" presStyleLbl="node1" presStyleIdx="6" presStyleCnt="8"/>
      <dgm:spPr/>
    </dgm:pt>
    <dgm:pt modelId="{E1C7B3F1-68C9-434C-8ECE-D9E4D66246BE}" type="pres">
      <dgm:prSet presAssocID="{10728815-B162-4C58-936A-78F606170BAE}" presName="spaceA" presStyleCnt="0"/>
      <dgm:spPr/>
    </dgm:pt>
    <dgm:pt modelId="{CFCE95F6-F2D4-4AC5-84AB-280EA8B4BA9D}" type="pres">
      <dgm:prSet presAssocID="{BC1B8746-455E-4595-91DF-5E0457623973}" presName="space" presStyleCnt="0"/>
      <dgm:spPr/>
    </dgm:pt>
    <dgm:pt modelId="{87E78F0E-22A2-4ED7-950D-EAB951EA85E4}" type="pres">
      <dgm:prSet presAssocID="{BE233521-5852-44A3-9178-EC747DE864A3}" presName="compositeB" presStyleCnt="0"/>
      <dgm:spPr/>
    </dgm:pt>
    <dgm:pt modelId="{D67E841B-09F6-4626-9AF1-7567B2558560}" type="pres">
      <dgm:prSet presAssocID="{BE233521-5852-44A3-9178-EC747DE864A3}" presName="textB" presStyleLbl="revTx" presStyleIdx="7" presStyleCnt="8" custLinFactY="-44193" custLinFactNeighborX="-3065" custLinFactNeighborY="-100000">
        <dgm:presLayoutVars>
          <dgm:bulletEnabled val="1"/>
        </dgm:presLayoutVars>
      </dgm:prSet>
      <dgm:spPr/>
    </dgm:pt>
    <dgm:pt modelId="{11418406-2A3C-4729-B37A-10E60C871622}" type="pres">
      <dgm:prSet presAssocID="{BE233521-5852-44A3-9178-EC747DE864A3}" presName="circleB" presStyleLbl="node1" presStyleIdx="7" presStyleCnt="8"/>
      <dgm:spPr/>
    </dgm:pt>
    <dgm:pt modelId="{80873411-8BB2-4AA1-8706-4C6761E5AF74}" type="pres">
      <dgm:prSet presAssocID="{BE233521-5852-44A3-9178-EC747DE864A3}" presName="spaceB" presStyleCnt="0"/>
      <dgm:spPr/>
    </dgm:pt>
  </dgm:ptLst>
  <dgm:cxnLst>
    <dgm:cxn modelId="{A27DA52F-7809-4325-AF47-3B3F691B8432}" type="presOf" srcId="{3059AEFD-0F01-451F-970A-FCFA055B8907}" destId="{C099E82C-CAB3-4474-B89C-E9A1CBB53E18}" srcOrd="0" destOrd="0" presId="urn:microsoft.com/office/officeart/2005/8/layout/hProcess11"/>
    <dgm:cxn modelId="{5A5C0940-FDF9-4340-8D80-0132518A1DB3}" type="presOf" srcId="{BE233521-5852-44A3-9178-EC747DE864A3}" destId="{D67E841B-09F6-4626-9AF1-7567B2558560}" srcOrd="0" destOrd="0" presId="urn:microsoft.com/office/officeart/2005/8/layout/hProcess11"/>
    <dgm:cxn modelId="{B49EDB5D-FF96-4775-B31E-65B856BB3247}" type="presOf" srcId="{14A4C9F3-E4B8-4184-8344-6A1363C1EE6B}" destId="{2DFA5717-D6E0-49AB-9633-85503C23C7D4}" srcOrd="0" destOrd="0" presId="urn:microsoft.com/office/officeart/2005/8/layout/hProcess11"/>
    <dgm:cxn modelId="{D122485F-806A-479E-A863-34CA562D38AE}" type="presOf" srcId="{10728815-B162-4C58-936A-78F606170BAE}" destId="{3B5FB3AB-36F7-4A53-8344-59DE9C79E583}" srcOrd="0" destOrd="0" presId="urn:microsoft.com/office/officeart/2005/8/layout/hProcess11"/>
    <dgm:cxn modelId="{E44C9142-4A3E-405A-B79B-486868211AEA}" srcId="{06B79EBB-7F77-4D1B-AEBE-2924E19516C1}" destId="{4E0C2582-C49A-412B-A05B-5B42F9842264}" srcOrd="5" destOrd="0" parTransId="{D3400C56-D9F0-495C-AB8E-C2296DB64D9B}" sibTransId="{2DD7B001-324C-4E47-A86B-555F470B08CD}"/>
    <dgm:cxn modelId="{17EEA26A-06AF-43E3-89A6-7EC5D4636C5E}" srcId="{06B79EBB-7F77-4D1B-AEBE-2924E19516C1}" destId="{8833AE31-ECC9-4758-A9AC-F8B81AAE4E9E}" srcOrd="3" destOrd="0" parTransId="{E052699A-C981-49E0-8336-0D172C832E81}" sibTransId="{6BBC0F49-553A-4526-87C0-016109F1D745}"/>
    <dgm:cxn modelId="{4A21176B-BEC8-4C27-975E-CAFDB9168A0B}" type="presOf" srcId="{4E0C2582-C49A-412B-A05B-5B42F9842264}" destId="{62F5EFF8-6139-498C-A390-C72073E48014}" srcOrd="0" destOrd="0" presId="urn:microsoft.com/office/officeart/2005/8/layout/hProcess11"/>
    <dgm:cxn modelId="{405E2C58-6560-4C82-826E-D9AF715AE0FB}" srcId="{06B79EBB-7F77-4D1B-AEBE-2924E19516C1}" destId="{14A4C9F3-E4B8-4184-8344-6A1363C1EE6B}" srcOrd="4" destOrd="0" parTransId="{59FDF300-D771-4C26-AEF6-EAD1ABD66B60}" sibTransId="{EC50E58D-C7C7-46BF-B859-32296ECC2AF5}"/>
    <dgm:cxn modelId="{D172DB58-E2A9-48D4-A261-BFB1CBB1B812}" srcId="{06B79EBB-7F77-4D1B-AEBE-2924E19516C1}" destId="{1A35B41B-6B1F-476D-AC76-41660EAFF6BE}" srcOrd="2" destOrd="0" parTransId="{70C7B60A-7129-4841-8BF4-B8089E24E1F9}" sibTransId="{94200505-76DC-4E5B-B471-83070FE00255}"/>
    <dgm:cxn modelId="{3855E480-D235-4861-BE6F-414CD616F2FB}" srcId="{06B79EBB-7F77-4D1B-AEBE-2924E19516C1}" destId="{10728815-B162-4C58-936A-78F606170BAE}" srcOrd="6" destOrd="0" parTransId="{30506E83-448C-4047-AEBB-D178A5A43496}" sibTransId="{BC1B8746-455E-4595-91DF-5E0457623973}"/>
    <dgm:cxn modelId="{F88E9EA4-90EE-4C48-8189-3973891C3682}" type="presOf" srcId="{1A35B41B-6B1F-476D-AC76-41660EAFF6BE}" destId="{63F4E810-8C11-4FAB-916F-798E06FF8917}" srcOrd="0" destOrd="0" presId="urn:microsoft.com/office/officeart/2005/8/layout/hProcess11"/>
    <dgm:cxn modelId="{D338DBAC-A183-432A-BAA9-34F0C85F05AE}" srcId="{06B79EBB-7F77-4D1B-AEBE-2924E19516C1}" destId="{ED40AD7D-BEDA-42CB-A975-F6ECABDCAAA8}" srcOrd="1" destOrd="0" parTransId="{DA900D3F-C86F-4458-8296-4746C0A9FD1C}" sibTransId="{BD02E659-DFC4-424E-B64A-D641862F8E28}"/>
    <dgm:cxn modelId="{7D950FC4-164E-47BA-BA2E-42338FF188B3}" type="presOf" srcId="{ED40AD7D-BEDA-42CB-A975-F6ECABDCAAA8}" destId="{0E8540A5-394E-4618-9D05-37414E84E297}" srcOrd="0" destOrd="0" presId="urn:microsoft.com/office/officeart/2005/8/layout/hProcess11"/>
    <dgm:cxn modelId="{BE046CCA-8FEC-4C32-8D6E-EDD9E19086E3}" type="presOf" srcId="{06B79EBB-7F77-4D1B-AEBE-2924E19516C1}" destId="{4FDE39ED-08C4-4394-9637-89416A27D29A}" srcOrd="0" destOrd="0" presId="urn:microsoft.com/office/officeart/2005/8/layout/hProcess11"/>
    <dgm:cxn modelId="{68BA54D8-A43F-4E4B-A5FD-AB1499D168A3}" srcId="{06B79EBB-7F77-4D1B-AEBE-2924E19516C1}" destId="{3059AEFD-0F01-451F-970A-FCFA055B8907}" srcOrd="0" destOrd="0" parTransId="{D42678F2-E72F-4427-BF24-3D170942EADC}" sibTransId="{01F5DD36-D458-41E3-8A40-B5CC08B02CF5}"/>
    <dgm:cxn modelId="{9C0FF4E6-65BB-4B15-95F0-9B2A6BF9798D}" type="presOf" srcId="{8833AE31-ECC9-4758-A9AC-F8B81AAE4E9E}" destId="{B524586C-0E32-4728-9D27-456CA1A0ADA1}" srcOrd="0" destOrd="0" presId="urn:microsoft.com/office/officeart/2005/8/layout/hProcess11"/>
    <dgm:cxn modelId="{C7137DF5-26F7-41D5-9DC1-EBE759B97FD1}" srcId="{06B79EBB-7F77-4D1B-AEBE-2924E19516C1}" destId="{BE233521-5852-44A3-9178-EC747DE864A3}" srcOrd="7" destOrd="0" parTransId="{43F59375-A055-4A95-B8CF-FFB62D303F70}" sibTransId="{9EFFCC00-350C-437E-8DFD-77F4565AAD2C}"/>
    <dgm:cxn modelId="{9032A991-10B0-407D-82E0-E960C7EF9715}" type="presParOf" srcId="{4FDE39ED-08C4-4394-9637-89416A27D29A}" destId="{E8071B2B-F304-4BDC-A2FA-9555AC15A27D}" srcOrd="0" destOrd="0" presId="urn:microsoft.com/office/officeart/2005/8/layout/hProcess11"/>
    <dgm:cxn modelId="{54F967E6-08E9-4338-BDAE-0BC934731E5D}" type="presParOf" srcId="{4FDE39ED-08C4-4394-9637-89416A27D29A}" destId="{C6A31E1E-2FF5-4BC4-80A8-A5990BF3BB38}" srcOrd="1" destOrd="0" presId="urn:microsoft.com/office/officeart/2005/8/layout/hProcess11"/>
    <dgm:cxn modelId="{53BC7F68-8133-4093-B690-6768760D9EA3}" type="presParOf" srcId="{C6A31E1E-2FF5-4BC4-80A8-A5990BF3BB38}" destId="{893C2009-B02F-4A72-A01C-CFD2B4F0BC7A}" srcOrd="0" destOrd="0" presId="urn:microsoft.com/office/officeart/2005/8/layout/hProcess11"/>
    <dgm:cxn modelId="{28CC6C0B-A45A-4317-8FE1-457B497A37BC}" type="presParOf" srcId="{893C2009-B02F-4A72-A01C-CFD2B4F0BC7A}" destId="{C099E82C-CAB3-4474-B89C-E9A1CBB53E18}" srcOrd="0" destOrd="0" presId="urn:microsoft.com/office/officeart/2005/8/layout/hProcess11"/>
    <dgm:cxn modelId="{5F0744F7-3B72-47CE-9ED0-CD7BE1C7AAB5}" type="presParOf" srcId="{893C2009-B02F-4A72-A01C-CFD2B4F0BC7A}" destId="{47EB8586-DEA6-4726-826C-89E295A33467}" srcOrd="1" destOrd="0" presId="urn:microsoft.com/office/officeart/2005/8/layout/hProcess11"/>
    <dgm:cxn modelId="{06D70BB9-020B-4D2D-A784-2505236796FA}" type="presParOf" srcId="{893C2009-B02F-4A72-A01C-CFD2B4F0BC7A}" destId="{C436937E-3D31-4A5F-9095-1C1F4C13891E}" srcOrd="2" destOrd="0" presId="urn:microsoft.com/office/officeart/2005/8/layout/hProcess11"/>
    <dgm:cxn modelId="{02F7017D-5E01-4096-B8C7-3F3BB30D5026}" type="presParOf" srcId="{C6A31E1E-2FF5-4BC4-80A8-A5990BF3BB38}" destId="{D18304B6-6E1E-44E3-B35E-37EAC73E981E}" srcOrd="1" destOrd="0" presId="urn:microsoft.com/office/officeart/2005/8/layout/hProcess11"/>
    <dgm:cxn modelId="{1381C314-9ADE-4E87-88EC-DFA583290ACD}" type="presParOf" srcId="{C6A31E1E-2FF5-4BC4-80A8-A5990BF3BB38}" destId="{26D93B89-7516-4B59-84EE-C665121CB1E6}" srcOrd="2" destOrd="0" presId="urn:microsoft.com/office/officeart/2005/8/layout/hProcess11"/>
    <dgm:cxn modelId="{91E8951A-2A34-4D61-8985-84DA607BAB1F}" type="presParOf" srcId="{26D93B89-7516-4B59-84EE-C665121CB1E6}" destId="{0E8540A5-394E-4618-9D05-37414E84E297}" srcOrd="0" destOrd="0" presId="urn:microsoft.com/office/officeart/2005/8/layout/hProcess11"/>
    <dgm:cxn modelId="{8E374C5D-6405-4898-99A6-B2DE4E562F18}" type="presParOf" srcId="{26D93B89-7516-4B59-84EE-C665121CB1E6}" destId="{489A05D7-911D-460D-8778-A96928767EE8}" srcOrd="1" destOrd="0" presId="urn:microsoft.com/office/officeart/2005/8/layout/hProcess11"/>
    <dgm:cxn modelId="{CD10B9C5-6ACB-4B9C-A7BF-FECB1B1CFBE4}" type="presParOf" srcId="{26D93B89-7516-4B59-84EE-C665121CB1E6}" destId="{51337195-BF26-40F5-9ABB-F14698047FCE}" srcOrd="2" destOrd="0" presId="urn:microsoft.com/office/officeart/2005/8/layout/hProcess11"/>
    <dgm:cxn modelId="{119B00C8-6A60-41A2-87BF-697098D59293}" type="presParOf" srcId="{C6A31E1E-2FF5-4BC4-80A8-A5990BF3BB38}" destId="{7123CC9E-F8E4-40FC-8722-8EECA7C998ED}" srcOrd="3" destOrd="0" presId="urn:microsoft.com/office/officeart/2005/8/layout/hProcess11"/>
    <dgm:cxn modelId="{1F07A7C1-9766-4535-88C7-0EB10E39E683}" type="presParOf" srcId="{C6A31E1E-2FF5-4BC4-80A8-A5990BF3BB38}" destId="{BCEF21F5-E7C9-47C0-A7CA-6260CB077644}" srcOrd="4" destOrd="0" presId="urn:microsoft.com/office/officeart/2005/8/layout/hProcess11"/>
    <dgm:cxn modelId="{904AD0B2-3228-41F8-88AF-97AAA8BCF55B}" type="presParOf" srcId="{BCEF21F5-E7C9-47C0-A7CA-6260CB077644}" destId="{63F4E810-8C11-4FAB-916F-798E06FF8917}" srcOrd="0" destOrd="0" presId="urn:microsoft.com/office/officeart/2005/8/layout/hProcess11"/>
    <dgm:cxn modelId="{3953709D-D427-4901-9962-3208C49E59A5}" type="presParOf" srcId="{BCEF21F5-E7C9-47C0-A7CA-6260CB077644}" destId="{0AF44B84-479C-49C5-B786-AFF8A6C49226}" srcOrd="1" destOrd="0" presId="urn:microsoft.com/office/officeart/2005/8/layout/hProcess11"/>
    <dgm:cxn modelId="{D9A9EE3C-0182-433B-A2DD-3D47C204E721}" type="presParOf" srcId="{BCEF21F5-E7C9-47C0-A7CA-6260CB077644}" destId="{53003700-61B3-4F88-A958-1E810D4D8CD4}" srcOrd="2" destOrd="0" presId="urn:microsoft.com/office/officeart/2005/8/layout/hProcess11"/>
    <dgm:cxn modelId="{8BD198CB-9B9D-4169-972D-17E6E15E4D4E}" type="presParOf" srcId="{C6A31E1E-2FF5-4BC4-80A8-A5990BF3BB38}" destId="{E6405965-9056-4F13-ACF4-C2652DDB4134}" srcOrd="5" destOrd="0" presId="urn:microsoft.com/office/officeart/2005/8/layout/hProcess11"/>
    <dgm:cxn modelId="{010B8D84-53F3-4DD4-A1A7-4F1FD2BEE1A5}" type="presParOf" srcId="{C6A31E1E-2FF5-4BC4-80A8-A5990BF3BB38}" destId="{975C5544-7F72-48DB-B715-0614DE995ABB}" srcOrd="6" destOrd="0" presId="urn:microsoft.com/office/officeart/2005/8/layout/hProcess11"/>
    <dgm:cxn modelId="{DF924599-7A4D-4E2B-BC0E-BC915E952E96}" type="presParOf" srcId="{975C5544-7F72-48DB-B715-0614DE995ABB}" destId="{B524586C-0E32-4728-9D27-456CA1A0ADA1}" srcOrd="0" destOrd="0" presId="urn:microsoft.com/office/officeart/2005/8/layout/hProcess11"/>
    <dgm:cxn modelId="{41AA236F-20E1-425A-BCBB-20D6AA14DC1C}" type="presParOf" srcId="{975C5544-7F72-48DB-B715-0614DE995ABB}" destId="{8B838A5A-B5A4-45AF-8329-9273C9F52170}" srcOrd="1" destOrd="0" presId="urn:microsoft.com/office/officeart/2005/8/layout/hProcess11"/>
    <dgm:cxn modelId="{5DAA9CF8-0DB7-4C2A-8A8C-353BF4F7C9A2}" type="presParOf" srcId="{975C5544-7F72-48DB-B715-0614DE995ABB}" destId="{999AA277-E30C-42C5-AD8F-DEF95DC4C5CD}" srcOrd="2" destOrd="0" presId="urn:microsoft.com/office/officeart/2005/8/layout/hProcess11"/>
    <dgm:cxn modelId="{C0BDF474-88F6-4B31-9C86-D6BB2438C6A8}" type="presParOf" srcId="{C6A31E1E-2FF5-4BC4-80A8-A5990BF3BB38}" destId="{CB45C426-7F7B-4367-8639-C62B247160EB}" srcOrd="7" destOrd="0" presId="urn:microsoft.com/office/officeart/2005/8/layout/hProcess11"/>
    <dgm:cxn modelId="{AF82D44A-B824-4140-821E-88B26918821A}" type="presParOf" srcId="{C6A31E1E-2FF5-4BC4-80A8-A5990BF3BB38}" destId="{829F8419-110F-458D-BA0C-1E60C0BF06B7}" srcOrd="8" destOrd="0" presId="urn:microsoft.com/office/officeart/2005/8/layout/hProcess11"/>
    <dgm:cxn modelId="{B3FD7E21-DFFA-4CB4-9C01-6259BAE26BB8}" type="presParOf" srcId="{829F8419-110F-458D-BA0C-1E60C0BF06B7}" destId="{2DFA5717-D6E0-49AB-9633-85503C23C7D4}" srcOrd="0" destOrd="0" presId="urn:microsoft.com/office/officeart/2005/8/layout/hProcess11"/>
    <dgm:cxn modelId="{C963268A-FD3A-48CB-8E22-2BE0B837278B}" type="presParOf" srcId="{829F8419-110F-458D-BA0C-1E60C0BF06B7}" destId="{6118F24D-628E-424A-803C-1D198914FEDF}" srcOrd="1" destOrd="0" presId="urn:microsoft.com/office/officeart/2005/8/layout/hProcess11"/>
    <dgm:cxn modelId="{BC180BE6-A84F-429D-8B91-45BE99C0A334}" type="presParOf" srcId="{829F8419-110F-458D-BA0C-1E60C0BF06B7}" destId="{6788935B-39AB-4969-8ECA-462D9681A8A6}" srcOrd="2" destOrd="0" presId="urn:microsoft.com/office/officeart/2005/8/layout/hProcess11"/>
    <dgm:cxn modelId="{7BF38335-2F73-4740-9C61-D6E625935AF2}" type="presParOf" srcId="{C6A31E1E-2FF5-4BC4-80A8-A5990BF3BB38}" destId="{804FF85C-8515-447C-95B3-17D785F9E113}" srcOrd="9" destOrd="0" presId="urn:microsoft.com/office/officeart/2005/8/layout/hProcess11"/>
    <dgm:cxn modelId="{F12C43CB-0CC7-4F88-88D2-76BB435F97BA}" type="presParOf" srcId="{C6A31E1E-2FF5-4BC4-80A8-A5990BF3BB38}" destId="{BB6B9EC7-7996-4155-B7C5-B4DC7A0318EB}" srcOrd="10" destOrd="0" presId="urn:microsoft.com/office/officeart/2005/8/layout/hProcess11"/>
    <dgm:cxn modelId="{7651FC80-B56F-468C-BDDD-FDE885223119}" type="presParOf" srcId="{BB6B9EC7-7996-4155-B7C5-B4DC7A0318EB}" destId="{62F5EFF8-6139-498C-A390-C72073E48014}" srcOrd="0" destOrd="0" presId="urn:microsoft.com/office/officeart/2005/8/layout/hProcess11"/>
    <dgm:cxn modelId="{D5357821-2B27-4595-8E3D-3975911C6E24}" type="presParOf" srcId="{BB6B9EC7-7996-4155-B7C5-B4DC7A0318EB}" destId="{47B156B7-3655-41D1-B0C1-6383DF178A62}" srcOrd="1" destOrd="0" presId="urn:microsoft.com/office/officeart/2005/8/layout/hProcess11"/>
    <dgm:cxn modelId="{A1A2AB09-9339-4458-8A3F-726CA5D00FF0}" type="presParOf" srcId="{BB6B9EC7-7996-4155-B7C5-B4DC7A0318EB}" destId="{83C84F52-0282-44D4-93B2-8C7AE35C2161}" srcOrd="2" destOrd="0" presId="urn:microsoft.com/office/officeart/2005/8/layout/hProcess11"/>
    <dgm:cxn modelId="{6084F781-02E1-4371-81B8-3CFF1EECA4BF}" type="presParOf" srcId="{C6A31E1E-2FF5-4BC4-80A8-A5990BF3BB38}" destId="{7A2E6665-1012-4B12-80D7-286F1A5A7904}" srcOrd="11" destOrd="0" presId="urn:microsoft.com/office/officeart/2005/8/layout/hProcess11"/>
    <dgm:cxn modelId="{CFD68924-147C-40AA-A3F8-A2F5D055F2CE}" type="presParOf" srcId="{C6A31E1E-2FF5-4BC4-80A8-A5990BF3BB38}" destId="{C018428F-8700-4D2B-9ABC-9EB35DDC6D41}" srcOrd="12" destOrd="0" presId="urn:microsoft.com/office/officeart/2005/8/layout/hProcess11"/>
    <dgm:cxn modelId="{6C30C499-D8D5-482C-B4CE-CA3A21C05E94}" type="presParOf" srcId="{C018428F-8700-4D2B-9ABC-9EB35DDC6D41}" destId="{3B5FB3AB-36F7-4A53-8344-59DE9C79E583}" srcOrd="0" destOrd="0" presId="urn:microsoft.com/office/officeart/2005/8/layout/hProcess11"/>
    <dgm:cxn modelId="{8B6628BA-EC69-4BBC-B7A5-7BFB053717CA}" type="presParOf" srcId="{C018428F-8700-4D2B-9ABC-9EB35DDC6D41}" destId="{6AAD6B77-F24F-4F97-B00F-E5CAABF6D28E}" srcOrd="1" destOrd="0" presId="urn:microsoft.com/office/officeart/2005/8/layout/hProcess11"/>
    <dgm:cxn modelId="{44F7769F-CDDD-4A62-842B-3C0469BE2927}" type="presParOf" srcId="{C018428F-8700-4D2B-9ABC-9EB35DDC6D41}" destId="{E1C7B3F1-68C9-434C-8ECE-D9E4D66246BE}" srcOrd="2" destOrd="0" presId="urn:microsoft.com/office/officeart/2005/8/layout/hProcess11"/>
    <dgm:cxn modelId="{1C90522A-9ECE-45DE-8CD7-94DC3056EEE9}" type="presParOf" srcId="{C6A31E1E-2FF5-4BC4-80A8-A5990BF3BB38}" destId="{CFCE95F6-F2D4-4AC5-84AB-280EA8B4BA9D}" srcOrd="13" destOrd="0" presId="urn:microsoft.com/office/officeart/2005/8/layout/hProcess11"/>
    <dgm:cxn modelId="{56D05BAB-FFFD-4C05-BFCE-FC3144DE3685}" type="presParOf" srcId="{C6A31E1E-2FF5-4BC4-80A8-A5990BF3BB38}" destId="{87E78F0E-22A2-4ED7-950D-EAB951EA85E4}" srcOrd="14" destOrd="0" presId="urn:microsoft.com/office/officeart/2005/8/layout/hProcess11"/>
    <dgm:cxn modelId="{4879D42C-3B52-4C03-9695-5EF3D257E4BC}" type="presParOf" srcId="{87E78F0E-22A2-4ED7-950D-EAB951EA85E4}" destId="{D67E841B-09F6-4626-9AF1-7567B2558560}" srcOrd="0" destOrd="0" presId="urn:microsoft.com/office/officeart/2005/8/layout/hProcess11"/>
    <dgm:cxn modelId="{A6654F97-5148-4B05-B4F3-CA258AA5284A}" type="presParOf" srcId="{87E78F0E-22A2-4ED7-950D-EAB951EA85E4}" destId="{11418406-2A3C-4729-B37A-10E60C871622}" srcOrd="1" destOrd="0" presId="urn:microsoft.com/office/officeart/2005/8/layout/hProcess11"/>
    <dgm:cxn modelId="{55EC4C5E-5B99-4D4D-AACC-B39BBFBA98F9}" type="presParOf" srcId="{87E78F0E-22A2-4ED7-950D-EAB951EA85E4}" destId="{80873411-8BB2-4AA1-8706-4C6761E5AF74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6B79EBB-7F77-4D1B-AEBE-2924E19516C1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3059AEFD-0F01-451F-970A-FCFA055B8907}">
      <dgm:prSet phldrT="[Tekst]" custT="1"/>
      <dgm:spPr>
        <a:noFill/>
        <a:ln>
          <a:noFill/>
        </a:ln>
        <a:effectLst/>
      </dgm:spPr>
      <dgm:t>
        <a:bodyPr spcFirstLastPara="0" vert="horz" wrap="square" lIns="49784" tIns="49784" rIns="49784" bIns="49784" numCol="1" spcCol="1270" anchor="b" anchorCtr="0"/>
        <a:lstStyle/>
        <a:p>
          <a:r>
            <a:rPr lang="nb-NO" sz="800" b="0" kern="1200">
              <a:solidFill>
                <a:srgbClr val="FFFFFF">
                  <a:lumMod val="65000"/>
                </a:srgbClr>
              </a:solidFill>
              <a:latin typeface="Arial" panose="020B0604020202020204"/>
              <a:ea typeface="+mn-ea"/>
              <a:cs typeface="+mn-cs"/>
            </a:rPr>
            <a:t>Lillehammerkrysset</a:t>
          </a:r>
        </a:p>
      </dgm:t>
    </dgm:pt>
    <dgm:pt modelId="{D42678F2-E72F-4427-BF24-3D170942EADC}" type="parTrans" cxnId="{68BA54D8-A43F-4E4B-A5FD-AB1499D168A3}">
      <dgm:prSet/>
      <dgm:spPr/>
      <dgm:t>
        <a:bodyPr/>
        <a:lstStyle/>
        <a:p>
          <a:endParaRPr lang="nb-NO"/>
        </a:p>
      </dgm:t>
    </dgm:pt>
    <dgm:pt modelId="{01F5DD36-D458-41E3-8A40-B5CC08B02CF5}" type="sibTrans" cxnId="{68BA54D8-A43F-4E4B-A5FD-AB1499D168A3}">
      <dgm:prSet/>
      <dgm:spPr/>
      <dgm:t>
        <a:bodyPr/>
        <a:lstStyle/>
        <a:p>
          <a:endParaRPr lang="nb-NO"/>
        </a:p>
      </dgm:t>
    </dgm:pt>
    <dgm:pt modelId="{14A4C9F3-E4B8-4184-8344-6A1363C1EE6B}">
      <dgm:prSet phldrT="[Tekst]" custT="1"/>
      <dgm:spPr/>
      <dgm:t>
        <a:bodyPr anchor="b" anchorCtr="0"/>
        <a:lstStyle/>
        <a:p>
          <a:r>
            <a:rPr lang="nb-NO" sz="800" b="0" kern="1200" err="1">
              <a:solidFill>
                <a:srgbClr val="FFFFFF">
                  <a:lumMod val="65000"/>
                </a:srgbClr>
              </a:solidFill>
              <a:latin typeface="Arial" panose="020B0604020202020204"/>
              <a:ea typeface="+mn-ea"/>
              <a:cs typeface="+mn-cs"/>
            </a:rPr>
            <a:t>Vingnestunnelen</a:t>
          </a:r>
          <a:endParaRPr lang="nb-NO" sz="800" b="0" kern="1200">
            <a:solidFill>
              <a:srgbClr val="FFFFFF">
                <a:lumMod val="65000"/>
              </a:srgbClr>
            </a:solidFill>
            <a:latin typeface="Arial" panose="020B0604020202020204"/>
            <a:ea typeface="+mn-ea"/>
            <a:cs typeface="+mn-cs"/>
          </a:endParaRPr>
        </a:p>
      </dgm:t>
    </dgm:pt>
    <dgm:pt modelId="{59FDF300-D771-4C26-AEF6-EAD1ABD66B60}" type="parTrans" cxnId="{405E2C58-6560-4C82-826E-D9AF715AE0FB}">
      <dgm:prSet/>
      <dgm:spPr/>
      <dgm:t>
        <a:bodyPr/>
        <a:lstStyle/>
        <a:p>
          <a:endParaRPr lang="nb-NO"/>
        </a:p>
      </dgm:t>
    </dgm:pt>
    <dgm:pt modelId="{EC50E58D-C7C7-46BF-B859-32296ECC2AF5}" type="sibTrans" cxnId="{405E2C58-6560-4C82-826E-D9AF715AE0FB}">
      <dgm:prSet/>
      <dgm:spPr/>
      <dgm:t>
        <a:bodyPr/>
        <a:lstStyle/>
        <a:p>
          <a:endParaRPr lang="nb-NO"/>
        </a:p>
      </dgm:t>
    </dgm:pt>
    <dgm:pt modelId="{1A35B41B-6B1F-476D-AC76-41660EAFF6BE}">
      <dgm:prSet phldrT="[Tekst]" custT="1"/>
      <dgm:spPr>
        <a:noFill/>
        <a:ln>
          <a:noFill/>
        </a:ln>
        <a:effectLst/>
      </dgm:spPr>
      <dgm:t>
        <a:bodyPr spcFirstLastPara="0" vert="horz" wrap="square" lIns="71120" tIns="71120" rIns="71120" bIns="71120" numCol="1" spcCol="1270" anchor="b" anchorCtr="0"/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800" b="0" kern="1200">
              <a:solidFill>
                <a:srgbClr val="FFFFFF">
                  <a:lumMod val="65000"/>
                </a:srgbClr>
              </a:solidFill>
              <a:latin typeface="Arial" panose="020B0604020202020204"/>
              <a:ea typeface="+mn-ea"/>
              <a:cs typeface="+mn-cs"/>
            </a:rPr>
            <a:t>Kryssing Lågen</a:t>
          </a:r>
        </a:p>
      </dgm:t>
    </dgm:pt>
    <dgm:pt modelId="{70C7B60A-7129-4841-8BF4-B8089E24E1F9}" type="parTrans" cxnId="{D172DB58-E2A9-48D4-A261-BFB1CBB1B812}">
      <dgm:prSet/>
      <dgm:spPr/>
      <dgm:t>
        <a:bodyPr/>
        <a:lstStyle/>
        <a:p>
          <a:endParaRPr lang="nb-NO"/>
        </a:p>
      </dgm:t>
    </dgm:pt>
    <dgm:pt modelId="{94200505-76DC-4E5B-B471-83070FE00255}" type="sibTrans" cxnId="{D172DB58-E2A9-48D4-A261-BFB1CBB1B812}">
      <dgm:prSet/>
      <dgm:spPr/>
      <dgm:t>
        <a:bodyPr/>
        <a:lstStyle/>
        <a:p>
          <a:endParaRPr lang="nb-NO"/>
        </a:p>
      </dgm:t>
    </dgm:pt>
    <dgm:pt modelId="{4E0C2582-C49A-412B-A05B-5B42F9842264}">
      <dgm:prSet phldrT="[Tekst]" custT="1"/>
      <dgm:spPr/>
      <dgm:t>
        <a:bodyPr anchor="t" anchorCtr="0"/>
        <a:lstStyle/>
        <a:p>
          <a:endParaRPr lang="nb-NO" sz="800" b="0" kern="1200">
            <a:solidFill>
              <a:srgbClr val="FFFFFF">
                <a:lumMod val="65000"/>
              </a:srgbClr>
            </a:solidFill>
            <a:latin typeface="Arial" panose="020B0604020202020204"/>
            <a:ea typeface="+mn-ea"/>
            <a:cs typeface="+mn-cs"/>
          </a:endParaRPr>
        </a:p>
        <a:p>
          <a:r>
            <a:rPr lang="nb-NO" sz="800" b="1" kern="1200">
              <a:solidFill>
                <a:schemeClr val="tx1"/>
              </a:solidFill>
              <a:latin typeface="Arial" panose="020B0604020202020204"/>
              <a:ea typeface="+mn-ea"/>
              <a:cs typeface="+mn-cs"/>
            </a:rPr>
            <a:t>Øyresvika</a:t>
          </a:r>
        </a:p>
      </dgm:t>
    </dgm:pt>
    <dgm:pt modelId="{D3400C56-D9F0-495C-AB8E-C2296DB64D9B}" type="parTrans" cxnId="{E44C9142-4A3E-405A-B79B-486868211AEA}">
      <dgm:prSet/>
      <dgm:spPr/>
      <dgm:t>
        <a:bodyPr/>
        <a:lstStyle/>
        <a:p>
          <a:endParaRPr lang="nb-NO"/>
        </a:p>
      </dgm:t>
    </dgm:pt>
    <dgm:pt modelId="{2DD7B001-324C-4E47-A86B-555F470B08CD}" type="sibTrans" cxnId="{E44C9142-4A3E-405A-B79B-486868211AEA}">
      <dgm:prSet/>
      <dgm:spPr/>
      <dgm:t>
        <a:bodyPr/>
        <a:lstStyle/>
        <a:p>
          <a:endParaRPr lang="nb-NO"/>
        </a:p>
      </dgm:t>
    </dgm:pt>
    <dgm:pt modelId="{10728815-B162-4C58-936A-78F606170BAE}">
      <dgm:prSet phldrT="[Tekst]" custT="1"/>
      <dgm:spPr/>
      <dgm:t>
        <a:bodyPr anchor="b" anchorCtr="0"/>
        <a:lstStyle/>
        <a:p>
          <a:r>
            <a:rPr lang="nb-NO" sz="800" b="0" kern="1200">
              <a:solidFill>
                <a:srgbClr val="FFFFFF">
                  <a:lumMod val="65000"/>
                </a:srgbClr>
              </a:solidFill>
              <a:latin typeface="Arial" panose="020B0604020202020204"/>
              <a:ea typeface="+mn-ea"/>
              <a:cs typeface="+mn-cs"/>
            </a:rPr>
            <a:t>Vingrom</a:t>
          </a:r>
        </a:p>
      </dgm:t>
    </dgm:pt>
    <dgm:pt modelId="{30506E83-448C-4047-AEBB-D178A5A43496}" type="parTrans" cxnId="{3855E480-D235-4861-BE6F-414CD616F2FB}">
      <dgm:prSet/>
      <dgm:spPr/>
      <dgm:t>
        <a:bodyPr/>
        <a:lstStyle/>
        <a:p>
          <a:endParaRPr lang="nb-NO"/>
        </a:p>
      </dgm:t>
    </dgm:pt>
    <dgm:pt modelId="{BC1B8746-455E-4595-91DF-5E0457623973}" type="sibTrans" cxnId="{3855E480-D235-4861-BE6F-414CD616F2FB}">
      <dgm:prSet/>
      <dgm:spPr/>
      <dgm:t>
        <a:bodyPr/>
        <a:lstStyle/>
        <a:p>
          <a:endParaRPr lang="nb-NO"/>
        </a:p>
      </dgm:t>
    </dgm:pt>
    <dgm:pt modelId="{BE233521-5852-44A3-9178-EC747DE864A3}">
      <dgm:prSet phldrT="[Tekst]" custT="1"/>
      <dgm:spPr/>
      <dgm:t>
        <a:bodyPr anchor="b" anchorCtr="0"/>
        <a:lstStyle/>
        <a:p>
          <a:r>
            <a:rPr lang="nb-NO" sz="800" b="0" kern="1200">
              <a:solidFill>
                <a:srgbClr val="FFFFFF">
                  <a:lumMod val="65000"/>
                </a:srgbClr>
              </a:solidFill>
              <a:latin typeface="Arial" panose="020B0604020202020204"/>
              <a:ea typeface="+mn-ea"/>
              <a:cs typeface="+mn-cs"/>
            </a:rPr>
            <a:t>Vingrom - Roterud</a:t>
          </a:r>
        </a:p>
      </dgm:t>
    </dgm:pt>
    <dgm:pt modelId="{43F59375-A055-4A95-B8CF-FFB62D303F70}" type="parTrans" cxnId="{C7137DF5-26F7-41D5-9DC1-EBE759B97FD1}">
      <dgm:prSet/>
      <dgm:spPr/>
      <dgm:t>
        <a:bodyPr/>
        <a:lstStyle/>
        <a:p>
          <a:endParaRPr lang="nb-NO"/>
        </a:p>
      </dgm:t>
    </dgm:pt>
    <dgm:pt modelId="{9EFFCC00-350C-437E-8DFD-77F4565AAD2C}" type="sibTrans" cxnId="{C7137DF5-26F7-41D5-9DC1-EBE759B97FD1}">
      <dgm:prSet/>
      <dgm:spPr/>
      <dgm:t>
        <a:bodyPr/>
        <a:lstStyle/>
        <a:p>
          <a:endParaRPr lang="nb-NO"/>
        </a:p>
      </dgm:t>
    </dgm:pt>
    <dgm:pt modelId="{8833AE31-ECC9-4758-A9AC-F8B81AAE4E9E}">
      <dgm:prSet phldrT="[Tekst]" custT="1"/>
      <dgm:spPr>
        <a:noFill/>
        <a:ln>
          <a:noFill/>
        </a:ln>
        <a:effectLst/>
      </dgm:spPr>
      <dgm:t>
        <a:bodyPr spcFirstLastPara="0" vert="horz" wrap="square" lIns="71120" tIns="71120" rIns="71120" bIns="71120" numCol="1" spcCol="1270" anchor="b" anchorCtr="0"/>
        <a:lstStyle/>
        <a:p>
          <a:r>
            <a:rPr lang="nb-NO" sz="800" b="0" kern="1200">
              <a:solidFill>
                <a:srgbClr val="FFFFFF">
                  <a:lumMod val="65000"/>
                </a:srgbClr>
              </a:solidFill>
              <a:latin typeface="Arial" panose="020B0604020202020204"/>
              <a:ea typeface="+mn-ea"/>
              <a:cs typeface="+mn-cs"/>
            </a:rPr>
            <a:t>Trosset</a:t>
          </a:r>
        </a:p>
      </dgm:t>
    </dgm:pt>
    <dgm:pt modelId="{E052699A-C981-49E0-8336-0D172C832E81}" type="parTrans" cxnId="{17EEA26A-06AF-43E3-89A6-7EC5D4636C5E}">
      <dgm:prSet/>
      <dgm:spPr/>
      <dgm:t>
        <a:bodyPr/>
        <a:lstStyle/>
        <a:p>
          <a:endParaRPr lang="nb-NO"/>
        </a:p>
      </dgm:t>
    </dgm:pt>
    <dgm:pt modelId="{6BBC0F49-553A-4526-87C0-016109F1D745}" type="sibTrans" cxnId="{17EEA26A-06AF-43E3-89A6-7EC5D4636C5E}">
      <dgm:prSet/>
      <dgm:spPr/>
      <dgm:t>
        <a:bodyPr/>
        <a:lstStyle/>
        <a:p>
          <a:endParaRPr lang="nb-NO"/>
        </a:p>
      </dgm:t>
    </dgm:pt>
    <dgm:pt modelId="{ED40AD7D-BEDA-42CB-A975-F6ECABDCAAA8}">
      <dgm:prSet phldrT="[Tekst]" custT="1"/>
      <dgm:spPr/>
      <dgm:t>
        <a:bodyPr/>
        <a:lstStyle/>
        <a:p>
          <a:r>
            <a:rPr lang="nb-NO" sz="800" b="0" err="1">
              <a:solidFill>
                <a:schemeClr val="bg1">
                  <a:lumMod val="65000"/>
                </a:schemeClr>
              </a:solidFill>
            </a:rPr>
            <a:t>Hovemoen</a:t>
          </a:r>
          <a:endParaRPr lang="nb-NO" sz="800" b="0">
            <a:solidFill>
              <a:schemeClr val="bg1">
                <a:lumMod val="65000"/>
              </a:schemeClr>
            </a:solidFill>
          </a:endParaRPr>
        </a:p>
      </dgm:t>
    </dgm:pt>
    <dgm:pt modelId="{BD02E659-DFC4-424E-B64A-D641862F8E28}" type="sibTrans" cxnId="{D338DBAC-A183-432A-BAA9-34F0C85F05AE}">
      <dgm:prSet/>
      <dgm:spPr/>
      <dgm:t>
        <a:bodyPr/>
        <a:lstStyle/>
        <a:p>
          <a:endParaRPr lang="nb-NO"/>
        </a:p>
      </dgm:t>
    </dgm:pt>
    <dgm:pt modelId="{DA900D3F-C86F-4458-8296-4746C0A9FD1C}" type="parTrans" cxnId="{D338DBAC-A183-432A-BAA9-34F0C85F05AE}">
      <dgm:prSet/>
      <dgm:spPr/>
      <dgm:t>
        <a:bodyPr/>
        <a:lstStyle/>
        <a:p>
          <a:endParaRPr lang="nb-NO"/>
        </a:p>
      </dgm:t>
    </dgm:pt>
    <dgm:pt modelId="{4FDE39ED-08C4-4394-9637-89416A27D29A}" type="pres">
      <dgm:prSet presAssocID="{06B79EBB-7F77-4D1B-AEBE-2924E19516C1}" presName="Name0" presStyleCnt="0">
        <dgm:presLayoutVars>
          <dgm:dir/>
          <dgm:resizeHandles val="exact"/>
        </dgm:presLayoutVars>
      </dgm:prSet>
      <dgm:spPr/>
    </dgm:pt>
    <dgm:pt modelId="{E8071B2B-F304-4BDC-A2FA-9555AC15A27D}" type="pres">
      <dgm:prSet presAssocID="{06B79EBB-7F77-4D1B-AEBE-2924E19516C1}" presName="arrow" presStyleLbl="bgShp" presStyleIdx="0" presStyleCnt="1" custScaleX="90221" custScaleY="7765" custLinFactNeighborX="-5222" custLinFactNeighborY="1725"/>
      <dgm:spPr>
        <a:prstGeom prst="flowChartProcess">
          <a:avLst/>
        </a:prstGeom>
        <a:solidFill>
          <a:srgbClr val="FECB00"/>
        </a:solidFill>
      </dgm:spPr>
    </dgm:pt>
    <dgm:pt modelId="{C6A31E1E-2FF5-4BC4-80A8-A5990BF3BB38}" type="pres">
      <dgm:prSet presAssocID="{06B79EBB-7F77-4D1B-AEBE-2924E19516C1}" presName="points" presStyleCnt="0"/>
      <dgm:spPr/>
    </dgm:pt>
    <dgm:pt modelId="{893C2009-B02F-4A72-A01C-CFD2B4F0BC7A}" type="pres">
      <dgm:prSet presAssocID="{3059AEFD-0F01-451F-970A-FCFA055B8907}" presName="compositeA" presStyleCnt="0"/>
      <dgm:spPr/>
    </dgm:pt>
    <dgm:pt modelId="{C099E82C-CAB3-4474-B89C-E9A1CBB53E18}" type="pres">
      <dgm:prSet presAssocID="{3059AEFD-0F01-451F-970A-FCFA055B8907}" presName="textA" presStyleLbl="revTx" presStyleIdx="0" presStyleCnt="8" custAng="0" custScaleX="114076" custLinFactNeighborX="-2147" custLinFactNeighborY="-78177">
        <dgm:presLayoutVars>
          <dgm:bulletEnabled val="1"/>
        </dgm:presLayoutVars>
      </dgm:prSet>
      <dgm:spPr/>
    </dgm:pt>
    <dgm:pt modelId="{47EB8586-DEA6-4726-826C-89E295A33467}" type="pres">
      <dgm:prSet presAssocID="{3059AEFD-0F01-451F-970A-FCFA055B8907}" presName="circleA" presStyleLbl="node1" presStyleIdx="0" presStyleCnt="8"/>
      <dgm:spPr/>
    </dgm:pt>
    <dgm:pt modelId="{C436937E-3D31-4A5F-9095-1C1F4C13891E}" type="pres">
      <dgm:prSet presAssocID="{3059AEFD-0F01-451F-970A-FCFA055B8907}" presName="spaceA" presStyleCnt="0"/>
      <dgm:spPr/>
    </dgm:pt>
    <dgm:pt modelId="{D18304B6-6E1E-44E3-B35E-37EAC73E981E}" type="pres">
      <dgm:prSet presAssocID="{01F5DD36-D458-41E3-8A40-B5CC08B02CF5}" presName="space" presStyleCnt="0"/>
      <dgm:spPr/>
    </dgm:pt>
    <dgm:pt modelId="{26D93B89-7516-4B59-84EE-C665121CB1E6}" type="pres">
      <dgm:prSet presAssocID="{ED40AD7D-BEDA-42CB-A975-F6ECABDCAAA8}" presName="compositeB" presStyleCnt="0"/>
      <dgm:spPr/>
    </dgm:pt>
    <dgm:pt modelId="{0E8540A5-394E-4618-9D05-37414E84E297}" type="pres">
      <dgm:prSet presAssocID="{ED40AD7D-BEDA-42CB-A975-F6ECABDCAAA8}" presName="textB" presStyleLbl="revTx" presStyleIdx="1" presStyleCnt="8" custAng="0" custScaleX="100483" custLinFactY="-14025" custLinFactNeighborX="-29925" custLinFactNeighborY="-100000">
        <dgm:presLayoutVars>
          <dgm:bulletEnabled val="1"/>
        </dgm:presLayoutVars>
      </dgm:prSet>
      <dgm:spPr/>
    </dgm:pt>
    <dgm:pt modelId="{489A05D7-911D-460D-8778-A96928767EE8}" type="pres">
      <dgm:prSet presAssocID="{ED40AD7D-BEDA-42CB-A975-F6ECABDCAAA8}" presName="circleB" presStyleLbl="node1" presStyleIdx="1" presStyleCnt="8" custLinFactX="-200000" custLinFactNeighborX="-257063" custLinFactNeighborY="6543"/>
      <dgm:spPr>
        <a:solidFill>
          <a:schemeClr val="accent1"/>
        </a:solidFill>
        <a:ln>
          <a:solidFill>
            <a:schemeClr val="lt1">
              <a:hueOff val="0"/>
              <a:satOff val="0"/>
              <a:lumOff val="0"/>
            </a:schemeClr>
          </a:solidFill>
        </a:ln>
      </dgm:spPr>
    </dgm:pt>
    <dgm:pt modelId="{51337195-BF26-40F5-9ABB-F14698047FCE}" type="pres">
      <dgm:prSet presAssocID="{ED40AD7D-BEDA-42CB-A975-F6ECABDCAAA8}" presName="spaceB" presStyleCnt="0"/>
      <dgm:spPr/>
    </dgm:pt>
    <dgm:pt modelId="{7123CC9E-F8E4-40FC-8722-8EECA7C998ED}" type="pres">
      <dgm:prSet presAssocID="{BD02E659-DFC4-424E-B64A-D641862F8E28}" presName="space" presStyleCnt="0"/>
      <dgm:spPr/>
    </dgm:pt>
    <dgm:pt modelId="{BCEF21F5-E7C9-47C0-A7CA-6260CB077644}" type="pres">
      <dgm:prSet presAssocID="{1A35B41B-6B1F-476D-AC76-41660EAFF6BE}" presName="compositeA" presStyleCnt="0"/>
      <dgm:spPr/>
    </dgm:pt>
    <dgm:pt modelId="{63F4E810-8C11-4FAB-916F-798E06FF8917}" type="pres">
      <dgm:prSet presAssocID="{1A35B41B-6B1F-476D-AC76-41660EAFF6BE}" presName="textA" presStyleLbl="revTx" presStyleIdx="2" presStyleCnt="8" custAng="0" custLinFactNeighborX="-45031">
        <dgm:presLayoutVars>
          <dgm:bulletEnabled val="1"/>
        </dgm:presLayoutVars>
      </dgm:prSet>
      <dgm:spPr/>
    </dgm:pt>
    <dgm:pt modelId="{0AF44B84-479C-49C5-B786-AFF8A6C49226}" type="pres">
      <dgm:prSet presAssocID="{1A35B41B-6B1F-476D-AC76-41660EAFF6BE}" presName="circleA" presStyleLbl="node1" presStyleIdx="2" presStyleCnt="8" custLinFactX="-300000" custLinFactNeighborX="-311518" custLinFactNeighborY="6544"/>
      <dgm:spPr/>
    </dgm:pt>
    <dgm:pt modelId="{53003700-61B3-4F88-A958-1E810D4D8CD4}" type="pres">
      <dgm:prSet presAssocID="{1A35B41B-6B1F-476D-AC76-41660EAFF6BE}" presName="spaceA" presStyleCnt="0"/>
      <dgm:spPr/>
    </dgm:pt>
    <dgm:pt modelId="{E6405965-9056-4F13-ACF4-C2652DDB4134}" type="pres">
      <dgm:prSet presAssocID="{94200505-76DC-4E5B-B471-83070FE00255}" presName="space" presStyleCnt="0"/>
      <dgm:spPr/>
    </dgm:pt>
    <dgm:pt modelId="{975C5544-7F72-48DB-B715-0614DE995ABB}" type="pres">
      <dgm:prSet presAssocID="{8833AE31-ECC9-4758-A9AC-F8B81AAE4E9E}" presName="compositeB" presStyleCnt="0"/>
      <dgm:spPr/>
    </dgm:pt>
    <dgm:pt modelId="{B524586C-0E32-4728-9D27-456CA1A0ADA1}" type="pres">
      <dgm:prSet presAssocID="{8833AE31-ECC9-4758-A9AC-F8B81AAE4E9E}" presName="textB" presStyleLbl="revTx" presStyleIdx="3" presStyleCnt="8" custAng="0" custLinFactY="-48263" custLinFactNeighborX="-67856" custLinFactNeighborY="-100000">
        <dgm:presLayoutVars>
          <dgm:bulletEnabled val="1"/>
        </dgm:presLayoutVars>
      </dgm:prSet>
      <dgm:spPr/>
    </dgm:pt>
    <dgm:pt modelId="{8B838A5A-B5A4-45AF-8329-9273C9F52170}" type="pres">
      <dgm:prSet presAssocID="{8833AE31-ECC9-4758-A9AC-F8B81AAE4E9E}" presName="circleB" presStyleLbl="node1" presStyleIdx="3" presStyleCnt="8" custLinFactX="-403379" custLinFactNeighborX="-500000" custLinFactNeighborY="20439"/>
      <dgm:spPr/>
    </dgm:pt>
    <dgm:pt modelId="{999AA277-E30C-42C5-AD8F-DEF95DC4C5CD}" type="pres">
      <dgm:prSet presAssocID="{8833AE31-ECC9-4758-A9AC-F8B81AAE4E9E}" presName="spaceB" presStyleCnt="0"/>
      <dgm:spPr/>
    </dgm:pt>
    <dgm:pt modelId="{CB45C426-7F7B-4367-8639-C62B247160EB}" type="pres">
      <dgm:prSet presAssocID="{6BBC0F49-553A-4526-87C0-016109F1D745}" presName="space" presStyleCnt="0"/>
      <dgm:spPr/>
    </dgm:pt>
    <dgm:pt modelId="{829F8419-110F-458D-BA0C-1E60C0BF06B7}" type="pres">
      <dgm:prSet presAssocID="{14A4C9F3-E4B8-4184-8344-6A1363C1EE6B}" presName="compositeA" presStyleCnt="0"/>
      <dgm:spPr/>
    </dgm:pt>
    <dgm:pt modelId="{2DFA5717-D6E0-49AB-9633-85503C23C7D4}" type="pres">
      <dgm:prSet presAssocID="{14A4C9F3-E4B8-4184-8344-6A1363C1EE6B}" presName="textA" presStyleLbl="revTx" presStyleIdx="4" presStyleCnt="8" custLinFactNeighborX="-74586" custLinFactNeighborY="1738">
        <dgm:presLayoutVars>
          <dgm:bulletEnabled val="1"/>
        </dgm:presLayoutVars>
      </dgm:prSet>
      <dgm:spPr/>
    </dgm:pt>
    <dgm:pt modelId="{6118F24D-628E-424A-803C-1D198914FEDF}" type="pres">
      <dgm:prSet presAssocID="{14A4C9F3-E4B8-4184-8344-6A1363C1EE6B}" presName="circleA" presStyleLbl="node1" presStyleIdx="4" presStyleCnt="8" custLinFactX="-438124" custLinFactNeighborX="-500000" custLinFactNeighborY="5421"/>
      <dgm:spPr/>
    </dgm:pt>
    <dgm:pt modelId="{6788935B-39AB-4969-8ECA-462D9681A8A6}" type="pres">
      <dgm:prSet presAssocID="{14A4C9F3-E4B8-4184-8344-6A1363C1EE6B}" presName="spaceA" presStyleCnt="0"/>
      <dgm:spPr/>
    </dgm:pt>
    <dgm:pt modelId="{804FF85C-8515-447C-95B3-17D785F9E113}" type="pres">
      <dgm:prSet presAssocID="{EC50E58D-C7C7-46BF-B859-32296ECC2AF5}" presName="space" presStyleCnt="0"/>
      <dgm:spPr/>
    </dgm:pt>
    <dgm:pt modelId="{BB6B9EC7-7996-4155-B7C5-B4DC7A0318EB}" type="pres">
      <dgm:prSet presAssocID="{4E0C2582-C49A-412B-A05B-5B42F9842264}" presName="compositeB" presStyleCnt="0"/>
      <dgm:spPr/>
    </dgm:pt>
    <dgm:pt modelId="{62F5EFF8-6139-498C-A390-C72073E48014}" type="pres">
      <dgm:prSet presAssocID="{4E0C2582-C49A-412B-A05B-5B42F9842264}" presName="textB" presStyleLbl="revTx" presStyleIdx="5" presStyleCnt="8" custLinFactY="-45931" custLinFactNeighborX="-43076" custLinFactNeighborY="-100000">
        <dgm:presLayoutVars>
          <dgm:bulletEnabled val="1"/>
        </dgm:presLayoutVars>
      </dgm:prSet>
      <dgm:spPr/>
    </dgm:pt>
    <dgm:pt modelId="{47B156B7-3655-41D1-B0C1-6383DF178A62}" type="pres">
      <dgm:prSet presAssocID="{4E0C2582-C49A-412B-A05B-5B42F9842264}" presName="circleB" presStyleLbl="node1" presStyleIdx="5" presStyleCnt="8" custLinFactX="-235945" custLinFactNeighborX="-300000" custLinFactNeighborY="20439"/>
      <dgm:spPr/>
    </dgm:pt>
    <dgm:pt modelId="{83C84F52-0282-44D4-93B2-8C7AE35C2161}" type="pres">
      <dgm:prSet presAssocID="{4E0C2582-C49A-412B-A05B-5B42F9842264}" presName="spaceB" presStyleCnt="0"/>
      <dgm:spPr/>
    </dgm:pt>
    <dgm:pt modelId="{7A2E6665-1012-4B12-80D7-286F1A5A7904}" type="pres">
      <dgm:prSet presAssocID="{2DD7B001-324C-4E47-A86B-555F470B08CD}" presName="space" presStyleCnt="0"/>
      <dgm:spPr/>
    </dgm:pt>
    <dgm:pt modelId="{C018428F-8700-4D2B-9ABC-9EB35DDC6D41}" type="pres">
      <dgm:prSet presAssocID="{10728815-B162-4C58-936A-78F606170BAE}" presName="compositeA" presStyleCnt="0"/>
      <dgm:spPr/>
    </dgm:pt>
    <dgm:pt modelId="{3B5FB3AB-36F7-4A53-8344-59DE9C79E583}" type="pres">
      <dgm:prSet presAssocID="{10728815-B162-4C58-936A-78F606170BAE}" presName="textA" presStyleLbl="revTx" presStyleIdx="6" presStyleCnt="8">
        <dgm:presLayoutVars>
          <dgm:bulletEnabled val="1"/>
        </dgm:presLayoutVars>
      </dgm:prSet>
      <dgm:spPr/>
    </dgm:pt>
    <dgm:pt modelId="{6AAD6B77-F24F-4F97-B00F-E5CAABF6D28E}" type="pres">
      <dgm:prSet presAssocID="{10728815-B162-4C58-936A-78F606170BAE}" presName="circleA" presStyleLbl="node1" presStyleIdx="6" presStyleCnt="8"/>
      <dgm:spPr/>
    </dgm:pt>
    <dgm:pt modelId="{E1C7B3F1-68C9-434C-8ECE-D9E4D66246BE}" type="pres">
      <dgm:prSet presAssocID="{10728815-B162-4C58-936A-78F606170BAE}" presName="spaceA" presStyleCnt="0"/>
      <dgm:spPr/>
    </dgm:pt>
    <dgm:pt modelId="{CFCE95F6-F2D4-4AC5-84AB-280EA8B4BA9D}" type="pres">
      <dgm:prSet presAssocID="{BC1B8746-455E-4595-91DF-5E0457623973}" presName="space" presStyleCnt="0"/>
      <dgm:spPr/>
    </dgm:pt>
    <dgm:pt modelId="{87E78F0E-22A2-4ED7-950D-EAB951EA85E4}" type="pres">
      <dgm:prSet presAssocID="{BE233521-5852-44A3-9178-EC747DE864A3}" presName="compositeB" presStyleCnt="0"/>
      <dgm:spPr/>
    </dgm:pt>
    <dgm:pt modelId="{D67E841B-09F6-4626-9AF1-7567B2558560}" type="pres">
      <dgm:prSet presAssocID="{BE233521-5852-44A3-9178-EC747DE864A3}" presName="textB" presStyleLbl="revTx" presStyleIdx="7" presStyleCnt="8" custLinFactY="-44193" custLinFactNeighborX="-3065" custLinFactNeighborY="-100000">
        <dgm:presLayoutVars>
          <dgm:bulletEnabled val="1"/>
        </dgm:presLayoutVars>
      </dgm:prSet>
      <dgm:spPr/>
    </dgm:pt>
    <dgm:pt modelId="{11418406-2A3C-4729-B37A-10E60C871622}" type="pres">
      <dgm:prSet presAssocID="{BE233521-5852-44A3-9178-EC747DE864A3}" presName="circleB" presStyleLbl="node1" presStyleIdx="7" presStyleCnt="8"/>
      <dgm:spPr/>
    </dgm:pt>
    <dgm:pt modelId="{80873411-8BB2-4AA1-8706-4C6761E5AF74}" type="pres">
      <dgm:prSet presAssocID="{BE233521-5852-44A3-9178-EC747DE864A3}" presName="spaceB" presStyleCnt="0"/>
      <dgm:spPr/>
    </dgm:pt>
  </dgm:ptLst>
  <dgm:cxnLst>
    <dgm:cxn modelId="{A27DA52F-7809-4325-AF47-3B3F691B8432}" type="presOf" srcId="{3059AEFD-0F01-451F-970A-FCFA055B8907}" destId="{C099E82C-CAB3-4474-B89C-E9A1CBB53E18}" srcOrd="0" destOrd="0" presId="urn:microsoft.com/office/officeart/2005/8/layout/hProcess11"/>
    <dgm:cxn modelId="{5A5C0940-FDF9-4340-8D80-0132518A1DB3}" type="presOf" srcId="{BE233521-5852-44A3-9178-EC747DE864A3}" destId="{D67E841B-09F6-4626-9AF1-7567B2558560}" srcOrd="0" destOrd="0" presId="urn:microsoft.com/office/officeart/2005/8/layout/hProcess11"/>
    <dgm:cxn modelId="{B49EDB5D-FF96-4775-B31E-65B856BB3247}" type="presOf" srcId="{14A4C9F3-E4B8-4184-8344-6A1363C1EE6B}" destId="{2DFA5717-D6E0-49AB-9633-85503C23C7D4}" srcOrd="0" destOrd="0" presId="urn:microsoft.com/office/officeart/2005/8/layout/hProcess11"/>
    <dgm:cxn modelId="{D122485F-806A-479E-A863-34CA562D38AE}" type="presOf" srcId="{10728815-B162-4C58-936A-78F606170BAE}" destId="{3B5FB3AB-36F7-4A53-8344-59DE9C79E583}" srcOrd="0" destOrd="0" presId="urn:microsoft.com/office/officeart/2005/8/layout/hProcess11"/>
    <dgm:cxn modelId="{E44C9142-4A3E-405A-B79B-486868211AEA}" srcId="{06B79EBB-7F77-4D1B-AEBE-2924E19516C1}" destId="{4E0C2582-C49A-412B-A05B-5B42F9842264}" srcOrd="5" destOrd="0" parTransId="{D3400C56-D9F0-495C-AB8E-C2296DB64D9B}" sibTransId="{2DD7B001-324C-4E47-A86B-555F470B08CD}"/>
    <dgm:cxn modelId="{17EEA26A-06AF-43E3-89A6-7EC5D4636C5E}" srcId="{06B79EBB-7F77-4D1B-AEBE-2924E19516C1}" destId="{8833AE31-ECC9-4758-A9AC-F8B81AAE4E9E}" srcOrd="3" destOrd="0" parTransId="{E052699A-C981-49E0-8336-0D172C832E81}" sibTransId="{6BBC0F49-553A-4526-87C0-016109F1D745}"/>
    <dgm:cxn modelId="{4A21176B-BEC8-4C27-975E-CAFDB9168A0B}" type="presOf" srcId="{4E0C2582-C49A-412B-A05B-5B42F9842264}" destId="{62F5EFF8-6139-498C-A390-C72073E48014}" srcOrd="0" destOrd="0" presId="urn:microsoft.com/office/officeart/2005/8/layout/hProcess11"/>
    <dgm:cxn modelId="{405E2C58-6560-4C82-826E-D9AF715AE0FB}" srcId="{06B79EBB-7F77-4D1B-AEBE-2924E19516C1}" destId="{14A4C9F3-E4B8-4184-8344-6A1363C1EE6B}" srcOrd="4" destOrd="0" parTransId="{59FDF300-D771-4C26-AEF6-EAD1ABD66B60}" sibTransId="{EC50E58D-C7C7-46BF-B859-32296ECC2AF5}"/>
    <dgm:cxn modelId="{D172DB58-E2A9-48D4-A261-BFB1CBB1B812}" srcId="{06B79EBB-7F77-4D1B-AEBE-2924E19516C1}" destId="{1A35B41B-6B1F-476D-AC76-41660EAFF6BE}" srcOrd="2" destOrd="0" parTransId="{70C7B60A-7129-4841-8BF4-B8089E24E1F9}" sibTransId="{94200505-76DC-4E5B-B471-83070FE00255}"/>
    <dgm:cxn modelId="{3855E480-D235-4861-BE6F-414CD616F2FB}" srcId="{06B79EBB-7F77-4D1B-AEBE-2924E19516C1}" destId="{10728815-B162-4C58-936A-78F606170BAE}" srcOrd="6" destOrd="0" parTransId="{30506E83-448C-4047-AEBB-D178A5A43496}" sibTransId="{BC1B8746-455E-4595-91DF-5E0457623973}"/>
    <dgm:cxn modelId="{F88E9EA4-90EE-4C48-8189-3973891C3682}" type="presOf" srcId="{1A35B41B-6B1F-476D-AC76-41660EAFF6BE}" destId="{63F4E810-8C11-4FAB-916F-798E06FF8917}" srcOrd="0" destOrd="0" presId="urn:microsoft.com/office/officeart/2005/8/layout/hProcess11"/>
    <dgm:cxn modelId="{D338DBAC-A183-432A-BAA9-34F0C85F05AE}" srcId="{06B79EBB-7F77-4D1B-AEBE-2924E19516C1}" destId="{ED40AD7D-BEDA-42CB-A975-F6ECABDCAAA8}" srcOrd="1" destOrd="0" parTransId="{DA900D3F-C86F-4458-8296-4746C0A9FD1C}" sibTransId="{BD02E659-DFC4-424E-B64A-D641862F8E28}"/>
    <dgm:cxn modelId="{7D950FC4-164E-47BA-BA2E-42338FF188B3}" type="presOf" srcId="{ED40AD7D-BEDA-42CB-A975-F6ECABDCAAA8}" destId="{0E8540A5-394E-4618-9D05-37414E84E297}" srcOrd="0" destOrd="0" presId="urn:microsoft.com/office/officeart/2005/8/layout/hProcess11"/>
    <dgm:cxn modelId="{BE046CCA-8FEC-4C32-8D6E-EDD9E19086E3}" type="presOf" srcId="{06B79EBB-7F77-4D1B-AEBE-2924E19516C1}" destId="{4FDE39ED-08C4-4394-9637-89416A27D29A}" srcOrd="0" destOrd="0" presId="urn:microsoft.com/office/officeart/2005/8/layout/hProcess11"/>
    <dgm:cxn modelId="{68BA54D8-A43F-4E4B-A5FD-AB1499D168A3}" srcId="{06B79EBB-7F77-4D1B-AEBE-2924E19516C1}" destId="{3059AEFD-0F01-451F-970A-FCFA055B8907}" srcOrd="0" destOrd="0" parTransId="{D42678F2-E72F-4427-BF24-3D170942EADC}" sibTransId="{01F5DD36-D458-41E3-8A40-B5CC08B02CF5}"/>
    <dgm:cxn modelId="{9C0FF4E6-65BB-4B15-95F0-9B2A6BF9798D}" type="presOf" srcId="{8833AE31-ECC9-4758-A9AC-F8B81AAE4E9E}" destId="{B524586C-0E32-4728-9D27-456CA1A0ADA1}" srcOrd="0" destOrd="0" presId="urn:microsoft.com/office/officeart/2005/8/layout/hProcess11"/>
    <dgm:cxn modelId="{C7137DF5-26F7-41D5-9DC1-EBE759B97FD1}" srcId="{06B79EBB-7F77-4D1B-AEBE-2924E19516C1}" destId="{BE233521-5852-44A3-9178-EC747DE864A3}" srcOrd="7" destOrd="0" parTransId="{43F59375-A055-4A95-B8CF-FFB62D303F70}" sibTransId="{9EFFCC00-350C-437E-8DFD-77F4565AAD2C}"/>
    <dgm:cxn modelId="{9032A991-10B0-407D-82E0-E960C7EF9715}" type="presParOf" srcId="{4FDE39ED-08C4-4394-9637-89416A27D29A}" destId="{E8071B2B-F304-4BDC-A2FA-9555AC15A27D}" srcOrd="0" destOrd="0" presId="urn:microsoft.com/office/officeart/2005/8/layout/hProcess11"/>
    <dgm:cxn modelId="{54F967E6-08E9-4338-BDAE-0BC934731E5D}" type="presParOf" srcId="{4FDE39ED-08C4-4394-9637-89416A27D29A}" destId="{C6A31E1E-2FF5-4BC4-80A8-A5990BF3BB38}" srcOrd="1" destOrd="0" presId="urn:microsoft.com/office/officeart/2005/8/layout/hProcess11"/>
    <dgm:cxn modelId="{53BC7F68-8133-4093-B690-6768760D9EA3}" type="presParOf" srcId="{C6A31E1E-2FF5-4BC4-80A8-A5990BF3BB38}" destId="{893C2009-B02F-4A72-A01C-CFD2B4F0BC7A}" srcOrd="0" destOrd="0" presId="urn:microsoft.com/office/officeart/2005/8/layout/hProcess11"/>
    <dgm:cxn modelId="{28CC6C0B-A45A-4317-8FE1-457B497A37BC}" type="presParOf" srcId="{893C2009-B02F-4A72-A01C-CFD2B4F0BC7A}" destId="{C099E82C-CAB3-4474-B89C-E9A1CBB53E18}" srcOrd="0" destOrd="0" presId="urn:microsoft.com/office/officeart/2005/8/layout/hProcess11"/>
    <dgm:cxn modelId="{5F0744F7-3B72-47CE-9ED0-CD7BE1C7AAB5}" type="presParOf" srcId="{893C2009-B02F-4A72-A01C-CFD2B4F0BC7A}" destId="{47EB8586-DEA6-4726-826C-89E295A33467}" srcOrd="1" destOrd="0" presId="urn:microsoft.com/office/officeart/2005/8/layout/hProcess11"/>
    <dgm:cxn modelId="{06D70BB9-020B-4D2D-A784-2505236796FA}" type="presParOf" srcId="{893C2009-B02F-4A72-A01C-CFD2B4F0BC7A}" destId="{C436937E-3D31-4A5F-9095-1C1F4C13891E}" srcOrd="2" destOrd="0" presId="urn:microsoft.com/office/officeart/2005/8/layout/hProcess11"/>
    <dgm:cxn modelId="{02F7017D-5E01-4096-B8C7-3F3BB30D5026}" type="presParOf" srcId="{C6A31E1E-2FF5-4BC4-80A8-A5990BF3BB38}" destId="{D18304B6-6E1E-44E3-B35E-37EAC73E981E}" srcOrd="1" destOrd="0" presId="urn:microsoft.com/office/officeart/2005/8/layout/hProcess11"/>
    <dgm:cxn modelId="{1381C314-9ADE-4E87-88EC-DFA583290ACD}" type="presParOf" srcId="{C6A31E1E-2FF5-4BC4-80A8-A5990BF3BB38}" destId="{26D93B89-7516-4B59-84EE-C665121CB1E6}" srcOrd="2" destOrd="0" presId="urn:microsoft.com/office/officeart/2005/8/layout/hProcess11"/>
    <dgm:cxn modelId="{91E8951A-2A34-4D61-8985-84DA607BAB1F}" type="presParOf" srcId="{26D93B89-7516-4B59-84EE-C665121CB1E6}" destId="{0E8540A5-394E-4618-9D05-37414E84E297}" srcOrd="0" destOrd="0" presId="urn:microsoft.com/office/officeart/2005/8/layout/hProcess11"/>
    <dgm:cxn modelId="{8E374C5D-6405-4898-99A6-B2DE4E562F18}" type="presParOf" srcId="{26D93B89-7516-4B59-84EE-C665121CB1E6}" destId="{489A05D7-911D-460D-8778-A96928767EE8}" srcOrd="1" destOrd="0" presId="urn:microsoft.com/office/officeart/2005/8/layout/hProcess11"/>
    <dgm:cxn modelId="{CD10B9C5-6ACB-4B9C-A7BF-FECB1B1CFBE4}" type="presParOf" srcId="{26D93B89-7516-4B59-84EE-C665121CB1E6}" destId="{51337195-BF26-40F5-9ABB-F14698047FCE}" srcOrd="2" destOrd="0" presId="urn:microsoft.com/office/officeart/2005/8/layout/hProcess11"/>
    <dgm:cxn modelId="{119B00C8-6A60-41A2-87BF-697098D59293}" type="presParOf" srcId="{C6A31E1E-2FF5-4BC4-80A8-A5990BF3BB38}" destId="{7123CC9E-F8E4-40FC-8722-8EECA7C998ED}" srcOrd="3" destOrd="0" presId="urn:microsoft.com/office/officeart/2005/8/layout/hProcess11"/>
    <dgm:cxn modelId="{1F07A7C1-9766-4535-88C7-0EB10E39E683}" type="presParOf" srcId="{C6A31E1E-2FF5-4BC4-80A8-A5990BF3BB38}" destId="{BCEF21F5-E7C9-47C0-A7CA-6260CB077644}" srcOrd="4" destOrd="0" presId="urn:microsoft.com/office/officeart/2005/8/layout/hProcess11"/>
    <dgm:cxn modelId="{904AD0B2-3228-41F8-88AF-97AAA8BCF55B}" type="presParOf" srcId="{BCEF21F5-E7C9-47C0-A7CA-6260CB077644}" destId="{63F4E810-8C11-4FAB-916F-798E06FF8917}" srcOrd="0" destOrd="0" presId="urn:microsoft.com/office/officeart/2005/8/layout/hProcess11"/>
    <dgm:cxn modelId="{3953709D-D427-4901-9962-3208C49E59A5}" type="presParOf" srcId="{BCEF21F5-E7C9-47C0-A7CA-6260CB077644}" destId="{0AF44B84-479C-49C5-B786-AFF8A6C49226}" srcOrd="1" destOrd="0" presId="urn:microsoft.com/office/officeart/2005/8/layout/hProcess11"/>
    <dgm:cxn modelId="{D9A9EE3C-0182-433B-A2DD-3D47C204E721}" type="presParOf" srcId="{BCEF21F5-E7C9-47C0-A7CA-6260CB077644}" destId="{53003700-61B3-4F88-A958-1E810D4D8CD4}" srcOrd="2" destOrd="0" presId="urn:microsoft.com/office/officeart/2005/8/layout/hProcess11"/>
    <dgm:cxn modelId="{8BD198CB-9B9D-4169-972D-17E6E15E4D4E}" type="presParOf" srcId="{C6A31E1E-2FF5-4BC4-80A8-A5990BF3BB38}" destId="{E6405965-9056-4F13-ACF4-C2652DDB4134}" srcOrd="5" destOrd="0" presId="urn:microsoft.com/office/officeart/2005/8/layout/hProcess11"/>
    <dgm:cxn modelId="{010B8D84-53F3-4DD4-A1A7-4F1FD2BEE1A5}" type="presParOf" srcId="{C6A31E1E-2FF5-4BC4-80A8-A5990BF3BB38}" destId="{975C5544-7F72-48DB-B715-0614DE995ABB}" srcOrd="6" destOrd="0" presId="urn:microsoft.com/office/officeart/2005/8/layout/hProcess11"/>
    <dgm:cxn modelId="{DF924599-7A4D-4E2B-BC0E-BC915E952E96}" type="presParOf" srcId="{975C5544-7F72-48DB-B715-0614DE995ABB}" destId="{B524586C-0E32-4728-9D27-456CA1A0ADA1}" srcOrd="0" destOrd="0" presId="urn:microsoft.com/office/officeart/2005/8/layout/hProcess11"/>
    <dgm:cxn modelId="{41AA236F-20E1-425A-BCBB-20D6AA14DC1C}" type="presParOf" srcId="{975C5544-7F72-48DB-B715-0614DE995ABB}" destId="{8B838A5A-B5A4-45AF-8329-9273C9F52170}" srcOrd="1" destOrd="0" presId="urn:microsoft.com/office/officeart/2005/8/layout/hProcess11"/>
    <dgm:cxn modelId="{5DAA9CF8-0DB7-4C2A-8A8C-353BF4F7C9A2}" type="presParOf" srcId="{975C5544-7F72-48DB-B715-0614DE995ABB}" destId="{999AA277-E30C-42C5-AD8F-DEF95DC4C5CD}" srcOrd="2" destOrd="0" presId="urn:microsoft.com/office/officeart/2005/8/layout/hProcess11"/>
    <dgm:cxn modelId="{C0BDF474-88F6-4B31-9C86-D6BB2438C6A8}" type="presParOf" srcId="{C6A31E1E-2FF5-4BC4-80A8-A5990BF3BB38}" destId="{CB45C426-7F7B-4367-8639-C62B247160EB}" srcOrd="7" destOrd="0" presId="urn:microsoft.com/office/officeart/2005/8/layout/hProcess11"/>
    <dgm:cxn modelId="{AF82D44A-B824-4140-821E-88B26918821A}" type="presParOf" srcId="{C6A31E1E-2FF5-4BC4-80A8-A5990BF3BB38}" destId="{829F8419-110F-458D-BA0C-1E60C0BF06B7}" srcOrd="8" destOrd="0" presId="urn:microsoft.com/office/officeart/2005/8/layout/hProcess11"/>
    <dgm:cxn modelId="{B3FD7E21-DFFA-4CB4-9C01-6259BAE26BB8}" type="presParOf" srcId="{829F8419-110F-458D-BA0C-1E60C0BF06B7}" destId="{2DFA5717-D6E0-49AB-9633-85503C23C7D4}" srcOrd="0" destOrd="0" presId="urn:microsoft.com/office/officeart/2005/8/layout/hProcess11"/>
    <dgm:cxn modelId="{C963268A-FD3A-48CB-8E22-2BE0B837278B}" type="presParOf" srcId="{829F8419-110F-458D-BA0C-1E60C0BF06B7}" destId="{6118F24D-628E-424A-803C-1D198914FEDF}" srcOrd="1" destOrd="0" presId="urn:microsoft.com/office/officeart/2005/8/layout/hProcess11"/>
    <dgm:cxn modelId="{BC180BE6-A84F-429D-8B91-45BE99C0A334}" type="presParOf" srcId="{829F8419-110F-458D-BA0C-1E60C0BF06B7}" destId="{6788935B-39AB-4969-8ECA-462D9681A8A6}" srcOrd="2" destOrd="0" presId="urn:microsoft.com/office/officeart/2005/8/layout/hProcess11"/>
    <dgm:cxn modelId="{7BF38335-2F73-4740-9C61-D6E625935AF2}" type="presParOf" srcId="{C6A31E1E-2FF5-4BC4-80A8-A5990BF3BB38}" destId="{804FF85C-8515-447C-95B3-17D785F9E113}" srcOrd="9" destOrd="0" presId="urn:microsoft.com/office/officeart/2005/8/layout/hProcess11"/>
    <dgm:cxn modelId="{F12C43CB-0CC7-4F88-88D2-76BB435F97BA}" type="presParOf" srcId="{C6A31E1E-2FF5-4BC4-80A8-A5990BF3BB38}" destId="{BB6B9EC7-7996-4155-B7C5-B4DC7A0318EB}" srcOrd="10" destOrd="0" presId="urn:microsoft.com/office/officeart/2005/8/layout/hProcess11"/>
    <dgm:cxn modelId="{7651FC80-B56F-468C-BDDD-FDE885223119}" type="presParOf" srcId="{BB6B9EC7-7996-4155-B7C5-B4DC7A0318EB}" destId="{62F5EFF8-6139-498C-A390-C72073E48014}" srcOrd="0" destOrd="0" presId="urn:microsoft.com/office/officeart/2005/8/layout/hProcess11"/>
    <dgm:cxn modelId="{D5357821-2B27-4595-8E3D-3975911C6E24}" type="presParOf" srcId="{BB6B9EC7-7996-4155-B7C5-B4DC7A0318EB}" destId="{47B156B7-3655-41D1-B0C1-6383DF178A62}" srcOrd="1" destOrd="0" presId="urn:microsoft.com/office/officeart/2005/8/layout/hProcess11"/>
    <dgm:cxn modelId="{A1A2AB09-9339-4458-8A3F-726CA5D00FF0}" type="presParOf" srcId="{BB6B9EC7-7996-4155-B7C5-B4DC7A0318EB}" destId="{83C84F52-0282-44D4-93B2-8C7AE35C2161}" srcOrd="2" destOrd="0" presId="urn:microsoft.com/office/officeart/2005/8/layout/hProcess11"/>
    <dgm:cxn modelId="{6084F781-02E1-4371-81B8-3CFF1EECA4BF}" type="presParOf" srcId="{C6A31E1E-2FF5-4BC4-80A8-A5990BF3BB38}" destId="{7A2E6665-1012-4B12-80D7-286F1A5A7904}" srcOrd="11" destOrd="0" presId="urn:microsoft.com/office/officeart/2005/8/layout/hProcess11"/>
    <dgm:cxn modelId="{CFD68924-147C-40AA-A3F8-A2F5D055F2CE}" type="presParOf" srcId="{C6A31E1E-2FF5-4BC4-80A8-A5990BF3BB38}" destId="{C018428F-8700-4D2B-9ABC-9EB35DDC6D41}" srcOrd="12" destOrd="0" presId="urn:microsoft.com/office/officeart/2005/8/layout/hProcess11"/>
    <dgm:cxn modelId="{6C30C499-D8D5-482C-B4CE-CA3A21C05E94}" type="presParOf" srcId="{C018428F-8700-4D2B-9ABC-9EB35DDC6D41}" destId="{3B5FB3AB-36F7-4A53-8344-59DE9C79E583}" srcOrd="0" destOrd="0" presId="urn:microsoft.com/office/officeart/2005/8/layout/hProcess11"/>
    <dgm:cxn modelId="{8B6628BA-EC69-4BBC-B7A5-7BFB053717CA}" type="presParOf" srcId="{C018428F-8700-4D2B-9ABC-9EB35DDC6D41}" destId="{6AAD6B77-F24F-4F97-B00F-E5CAABF6D28E}" srcOrd="1" destOrd="0" presId="urn:microsoft.com/office/officeart/2005/8/layout/hProcess11"/>
    <dgm:cxn modelId="{44F7769F-CDDD-4A62-842B-3C0469BE2927}" type="presParOf" srcId="{C018428F-8700-4D2B-9ABC-9EB35DDC6D41}" destId="{E1C7B3F1-68C9-434C-8ECE-D9E4D66246BE}" srcOrd="2" destOrd="0" presId="urn:microsoft.com/office/officeart/2005/8/layout/hProcess11"/>
    <dgm:cxn modelId="{1C90522A-9ECE-45DE-8CD7-94DC3056EEE9}" type="presParOf" srcId="{C6A31E1E-2FF5-4BC4-80A8-A5990BF3BB38}" destId="{CFCE95F6-F2D4-4AC5-84AB-280EA8B4BA9D}" srcOrd="13" destOrd="0" presId="urn:microsoft.com/office/officeart/2005/8/layout/hProcess11"/>
    <dgm:cxn modelId="{56D05BAB-FFFD-4C05-BFCE-FC3144DE3685}" type="presParOf" srcId="{C6A31E1E-2FF5-4BC4-80A8-A5990BF3BB38}" destId="{87E78F0E-22A2-4ED7-950D-EAB951EA85E4}" srcOrd="14" destOrd="0" presId="urn:microsoft.com/office/officeart/2005/8/layout/hProcess11"/>
    <dgm:cxn modelId="{4879D42C-3B52-4C03-9695-5EF3D257E4BC}" type="presParOf" srcId="{87E78F0E-22A2-4ED7-950D-EAB951EA85E4}" destId="{D67E841B-09F6-4626-9AF1-7567B2558560}" srcOrd="0" destOrd="0" presId="urn:microsoft.com/office/officeart/2005/8/layout/hProcess11"/>
    <dgm:cxn modelId="{A6654F97-5148-4B05-B4F3-CA258AA5284A}" type="presParOf" srcId="{87E78F0E-22A2-4ED7-950D-EAB951EA85E4}" destId="{11418406-2A3C-4729-B37A-10E60C871622}" srcOrd="1" destOrd="0" presId="urn:microsoft.com/office/officeart/2005/8/layout/hProcess11"/>
    <dgm:cxn modelId="{55EC4C5E-5B99-4D4D-AACC-B39BBFBA98F9}" type="presParOf" srcId="{87E78F0E-22A2-4ED7-950D-EAB951EA85E4}" destId="{80873411-8BB2-4AA1-8706-4C6761E5AF74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6B79EBB-7F77-4D1B-AEBE-2924E19516C1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3059AEFD-0F01-451F-970A-FCFA055B8907}">
      <dgm:prSet phldrT="[Tekst]" custT="1"/>
      <dgm:spPr>
        <a:noFill/>
        <a:ln>
          <a:noFill/>
        </a:ln>
        <a:effectLst/>
      </dgm:spPr>
      <dgm:t>
        <a:bodyPr spcFirstLastPara="0" vert="horz" wrap="square" lIns="49784" tIns="49784" rIns="49784" bIns="49784" numCol="1" spcCol="1270" anchor="b" anchorCtr="0"/>
        <a:lstStyle/>
        <a:p>
          <a:r>
            <a:rPr lang="nb-NO" sz="800" b="0" kern="1200">
              <a:solidFill>
                <a:srgbClr val="FFFFFF">
                  <a:lumMod val="65000"/>
                </a:srgbClr>
              </a:solidFill>
              <a:latin typeface="Arial" panose="020B0604020202020204"/>
              <a:ea typeface="+mn-ea"/>
              <a:cs typeface="+mn-cs"/>
            </a:rPr>
            <a:t>Lillehammerkrysset</a:t>
          </a:r>
        </a:p>
      </dgm:t>
    </dgm:pt>
    <dgm:pt modelId="{D42678F2-E72F-4427-BF24-3D170942EADC}" type="parTrans" cxnId="{68BA54D8-A43F-4E4B-A5FD-AB1499D168A3}">
      <dgm:prSet/>
      <dgm:spPr/>
      <dgm:t>
        <a:bodyPr/>
        <a:lstStyle/>
        <a:p>
          <a:endParaRPr lang="nb-NO"/>
        </a:p>
      </dgm:t>
    </dgm:pt>
    <dgm:pt modelId="{01F5DD36-D458-41E3-8A40-B5CC08B02CF5}" type="sibTrans" cxnId="{68BA54D8-A43F-4E4B-A5FD-AB1499D168A3}">
      <dgm:prSet/>
      <dgm:spPr/>
      <dgm:t>
        <a:bodyPr/>
        <a:lstStyle/>
        <a:p>
          <a:endParaRPr lang="nb-NO"/>
        </a:p>
      </dgm:t>
    </dgm:pt>
    <dgm:pt modelId="{14A4C9F3-E4B8-4184-8344-6A1363C1EE6B}">
      <dgm:prSet phldrT="[Tekst]" custT="1"/>
      <dgm:spPr/>
      <dgm:t>
        <a:bodyPr anchor="b" anchorCtr="0"/>
        <a:lstStyle/>
        <a:p>
          <a:r>
            <a:rPr lang="nb-NO" sz="800" b="0" kern="1200" err="1">
              <a:solidFill>
                <a:srgbClr val="FFFFFF">
                  <a:lumMod val="65000"/>
                </a:srgbClr>
              </a:solidFill>
              <a:latin typeface="Arial" panose="020B0604020202020204"/>
              <a:ea typeface="+mn-ea"/>
              <a:cs typeface="+mn-cs"/>
            </a:rPr>
            <a:t>Vingnestunnelen</a:t>
          </a:r>
          <a:endParaRPr lang="nb-NO" sz="800" b="0" kern="1200">
            <a:solidFill>
              <a:srgbClr val="FFFFFF">
                <a:lumMod val="65000"/>
              </a:srgbClr>
            </a:solidFill>
            <a:latin typeface="Arial" panose="020B0604020202020204"/>
            <a:ea typeface="+mn-ea"/>
            <a:cs typeface="+mn-cs"/>
          </a:endParaRPr>
        </a:p>
      </dgm:t>
    </dgm:pt>
    <dgm:pt modelId="{59FDF300-D771-4C26-AEF6-EAD1ABD66B60}" type="parTrans" cxnId="{405E2C58-6560-4C82-826E-D9AF715AE0FB}">
      <dgm:prSet/>
      <dgm:spPr/>
      <dgm:t>
        <a:bodyPr/>
        <a:lstStyle/>
        <a:p>
          <a:endParaRPr lang="nb-NO"/>
        </a:p>
      </dgm:t>
    </dgm:pt>
    <dgm:pt modelId="{EC50E58D-C7C7-46BF-B859-32296ECC2AF5}" type="sibTrans" cxnId="{405E2C58-6560-4C82-826E-D9AF715AE0FB}">
      <dgm:prSet/>
      <dgm:spPr/>
      <dgm:t>
        <a:bodyPr/>
        <a:lstStyle/>
        <a:p>
          <a:endParaRPr lang="nb-NO"/>
        </a:p>
      </dgm:t>
    </dgm:pt>
    <dgm:pt modelId="{1A35B41B-6B1F-476D-AC76-41660EAFF6BE}">
      <dgm:prSet phldrT="[Tekst]" custT="1"/>
      <dgm:spPr>
        <a:noFill/>
        <a:ln>
          <a:noFill/>
        </a:ln>
        <a:effectLst/>
      </dgm:spPr>
      <dgm:t>
        <a:bodyPr spcFirstLastPara="0" vert="horz" wrap="square" lIns="71120" tIns="71120" rIns="71120" bIns="71120" numCol="1" spcCol="1270" anchor="b" anchorCtr="0"/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800" b="0" kern="1200">
              <a:solidFill>
                <a:srgbClr val="FFFFFF">
                  <a:lumMod val="65000"/>
                </a:srgbClr>
              </a:solidFill>
              <a:latin typeface="Arial" panose="020B0604020202020204"/>
              <a:ea typeface="+mn-ea"/>
              <a:cs typeface="+mn-cs"/>
            </a:rPr>
            <a:t>Kryssing Lågen</a:t>
          </a:r>
        </a:p>
      </dgm:t>
    </dgm:pt>
    <dgm:pt modelId="{70C7B60A-7129-4841-8BF4-B8089E24E1F9}" type="parTrans" cxnId="{D172DB58-E2A9-48D4-A261-BFB1CBB1B812}">
      <dgm:prSet/>
      <dgm:spPr/>
      <dgm:t>
        <a:bodyPr/>
        <a:lstStyle/>
        <a:p>
          <a:endParaRPr lang="nb-NO"/>
        </a:p>
      </dgm:t>
    </dgm:pt>
    <dgm:pt modelId="{94200505-76DC-4E5B-B471-83070FE00255}" type="sibTrans" cxnId="{D172DB58-E2A9-48D4-A261-BFB1CBB1B812}">
      <dgm:prSet/>
      <dgm:spPr/>
      <dgm:t>
        <a:bodyPr/>
        <a:lstStyle/>
        <a:p>
          <a:endParaRPr lang="nb-NO"/>
        </a:p>
      </dgm:t>
    </dgm:pt>
    <dgm:pt modelId="{4E0C2582-C49A-412B-A05B-5B42F9842264}">
      <dgm:prSet phldrT="[Tekst]" custT="1"/>
      <dgm:spPr/>
      <dgm:t>
        <a:bodyPr anchor="t" anchorCtr="0"/>
        <a:lstStyle/>
        <a:p>
          <a:endParaRPr lang="nb-NO" sz="800" b="0" kern="1200">
            <a:solidFill>
              <a:srgbClr val="FFFFFF">
                <a:lumMod val="65000"/>
              </a:srgbClr>
            </a:solidFill>
            <a:latin typeface="Arial" panose="020B0604020202020204"/>
            <a:ea typeface="+mn-ea"/>
            <a:cs typeface="+mn-cs"/>
          </a:endParaRPr>
        </a:p>
        <a:p>
          <a:r>
            <a:rPr lang="nb-NO" sz="800" b="1" kern="1200">
              <a:solidFill>
                <a:schemeClr val="tx1"/>
              </a:solidFill>
              <a:latin typeface="Arial" panose="020B0604020202020204"/>
              <a:ea typeface="+mn-ea"/>
              <a:cs typeface="+mn-cs"/>
            </a:rPr>
            <a:t>Øyresvika</a:t>
          </a:r>
        </a:p>
      </dgm:t>
    </dgm:pt>
    <dgm:pt modelId="{D3400C56-D9F0-495C-AB8E-C2296DB64D9B}" type="parTrans" cxnId="{E44C9142-4A3E-405A-B79B-486868211AEA}">
      <dgm:prSet/>
      <dgm:spPr/>
      <dgm:t>
        <a:bodyPr/>
        <a:lstStyle/>
        <a:p>
          <a:endParaRPr lang="nb-NO"/>
        </a:p>
      </dgm:t>
    </dgm:pt>
    <dgm:pt modelId="{2DD7B001-324C-4E47-A86B-555F470B08CD}" type="sibTrans" cxnId="{E44C9142-4A3E-405A-B79B-486868211AEA}">
      <dgm:prSet/>
      <dgm:spPr/>
      <dgm:t>
        <a:bodyPr/>
        <a:lstStyle/>
        <a:p>
          <a:endParaRPr lang="nb-NO"/>
        </a:p>
      </dgm:t>
    </dgm:pt>
    <dgm:pt modelId="{10728815-B162-4C58-936A-78F606170BAE}">
      <dgm:prSet phldrT="[Tekst]" custT="1"/>
      <dgm:spPr/>
      <dgm:t>
        <a:bodyPr anchor="b" anchorCtr="0"/>
        <a:lstStyle/>
        <a:p>
          <a:r>
            <a:rPr lang="nb-NO" sz="800" b="0" kern="1200">
              <a:solidFill>
                <a:srgbClr val="FFFFFF">
                  <a:lumMod val="65000"/>
                </a:srgbClr>
              </a:solidFill>
              <a:latin typeface="Arial" panose="020B0604020202020204"/>
              <a:ea typeface="+mn-ea"/>
              <a:cs typeface="+mn-cs"/>
            </a:rPr>
            <a:t>Vingrom</a:t>
          </a:r>
        </a:p>
      </dgm:t>
    </dgm:pt>
    <dgm:pt modelId="{30506E83-448C-4047-AEBB-D178A5A43496}" type="parTrans" cxnId="{3855E480-D235-4861-BE6F-414CD616F2FB}">
      <dgm:prSet/>
      <dgm:spPr/>
      <dgm:t>
        <a:bodyPr/>
        <a:lstStyle/>
        <a:p>
          <a:endParaRPr lang="nb-NO"/>
        </a:p>
      </dgm:t>
    </dgm:pt>
    <dgm:pt modelId="{BC1B8746-455E-4595-91DF-5E0457623973}" type="sibTrans" cxnId="{3855E480-D235-4861-BE6F-414CD616F2FB}">
      <dgm:prSet/>
      <dgm:spPr/>
      <dgm:t>
        <a:bodyPr/>
        <a:lstStyle/>
        <a:p>
          <a:endParaRPr lang="nb-NO"/>
        </a:p>
      </dgm:t>
    </dgm:pt>
    <dgm:pt modelId="{BE233521-5852-44A3-9178-EC747DE864A3}">
      <dgm:prSet phldrT="[Tekst]" custT="1"/>
      <dgm:spPr/>
      <dgm:t>
        <a:bodyPr anchor="b" anchorCtr="0"/>
        <a:lstStyle/>
        <a:p>
          <a:r>
            <a:rPr lang="nb-NO" sz="800" b="0" kern="1200">
              <a:solidFill>
                <a:srgbClr val="FFFFFF">
                  <a:lumMod val="65000"/>
                </a:srgbClr>
              </a:solidFill>
              <a:latin typeface="Arial" panose="020B0604020202020204"/>
              <a:ea typeface="+mn-ea"/>
              <a:cs typeface="+mn-cs"/>
            </a:rPr>
            <a:t>Vingrom - Roterud</a:t>
          </a:r>
        </a:p>
      </dgm:t>
    </dgm:pt>
    <dgm:pt modelId="{43F59375-A055-4A95-B8CF-FFB62D303F70}" type="parTrans" cxnId="{C7137DF5-26F7-41D5-9DC1-EBE759B97FD1}">
      <dgm:prSet/>
      <dgm:spPr/>
      <dgm:t>
        <a:bodyPr/>
        <a:lstStyle/>
        <a:p>
          <a:endParaRPr lang="nb-NO"/>
        </a:p>
      </dgm:t>
    </dgm:pt>
    <dgm:pt modelId="{9EFFCC00-350C-437E-8DFD-77F4565AAD2C}" type="sibTrans" cxnId="{C7137DF5-26F7-41D5-9DC1-EBE759B97FD1}">
      <dgm:prSet/>
      <dgm:spPr/>
      <dgm:t>
        <a:bodyPr/>
        <a:lstStyle/>
        <a:p>
          <a:endParaRPr lang="nb-NO"/>
        </a:p>
      </dgm:t>
    </dgm:pt>
    <dgm:pt modelId="{8833AE31-ECC9-4758-A9AC-F8B81AAE4E9E}">
      <dgm:prSet phldrT="[Tekst]" custT="1"/>
      <dgm:spPr>
        <a:noFill/>
        <a:ln>
          <a:noFill/>
        </a:ln>
        <a:effectLst/>
      </dgm:spPr>
      <dgm:t>
        <a:bodyPr spcFirstLastPara="0" vert="horz" wrap="square" lIns="71120" tIns="71120" rIns="71120" bIns="71120" numCol="1" spcCol="1270" anchor="b" anchorCtr="0"/>
        <a:lstStyle/>
        <a:p>
          <a:r>
            <a:rPr lang="nb-NO" sz="800" b="0" kern="1200">
              <a:solidFill>
                <a:srgbClr val="FFFFFF">
                  <a:lumMod val="65000"/>
                </a:srgbClr>
              </a:solidFill>
              <a:latin typeface="Arial" panose="020B0604020202020204"/>
              <a:ea typeface="+mn-ea"/>
              <a:cs typeface="+mn-cs"/>
            </a:rPr>
            <a:t>Trosset</a:t>
          </a:r>
        </a:p>
      </dgm:t>
    </dgm:pt>
    <dgm:pt modelId="{E052699A-C981-49E0-8336-0D172C832E81}" type="parTrans" cxnId="{17EEA26A-06AF-43E3-89A6-7EC5D4636C5E}">
      <dgm:prSet/>
      <dgm:spPr/>
      <dgm:t>
        <a:bodyPr/>
        <a:lstStyle/>
        <a:p>
          <a:endParaRPr lang="nb-NO"/>
        </a:p>
      </dgm:t>
    </dgm:pt>
    <dgm:pt modelId="{6BBC0F49-553A-4526-87C0-016109F1D745}" type="sibTrans" cxnId="{17EEA26A-06AF-43E3-89A6-7EC5D4636C5E}">
      <dgm:prSet/>
      <dgm:spPr/>
      <dgm:t>
        <a:bodyPr/>
        <a:lstStyle/>
        <a:p>
          <a:endParaRPr lang="nb-NO"/>
        </a:p>
      </dgm:t>
    </dgm:pt>
    <dgm:pt modelId="{ED40AD7D-BEDA-42CB-A975-F6ECABDCAAA8}">
      <dgm:prSet phldrT="[Tekst]" custT="1"/>
      <dgm:spPr/>
      <dgm:t>
        <a:bodyPr/>
        <a:lstStyle/>
        <a:p>
          <a:r>
            <a:rPr lang="nb-NO" sz="800" b="0" err="1">
              <a:solidFill>
                <a:schemeClr val="bg1">
                  <a:lumMod val="65000"/>
                </a:schemeClr>
              </a:solidFill>
            </a:rPr>
            <a:t>Hovemoen</a:t>
          </a:r>
          <a:endParaRPr lang="nb-NO" sz="800" b="0">
            <a:solidFill>
              <a:schemeClr val="bg1">
                <a:lumMod val="65000"/>
              </a:schemeClr>
            </a:solidFill>
          </a:endParaRPr>
        </a:p>
      </dgm:t>
    </dgm:pt>
    <dgm:pt modelId="{BD02E659-DFC4-424E-B64A-D641862F8E28}" type="sibTrans" cxnId="{D338DBAC-A183-432A-BAA9-34F0C85F05AE}">
      <dgm:prSet/>
      <dgm:spPr/>
      <dgm:t>
        <a:bodyPr/>
        <a:lstStyle/>
        <a:p>
          <a:endParaRPr lang="nb-NO"/>
        </a:p>
      </dgm:t>
    </dgm:pt>
    <dgm:pt modelId="{DA900D3F-C86F-4458-8296-4746C0A9FD1C}" type="parTrans" cxnId="{D338DBAC-A183-432A-BAA9-34F0C85F05AE}">
      <dgm:prSet/>
      <dgm:spPr/>
      <dgm:t>
        <a:bodyPr/>
        <a:lstStyle/>
        <a:p>
          <a:endParaRPr lang="nb-NO"/>
        </a:p>
      </dgm:t>
    </dgm:pt>
    <dgm:pt modelId="{4FDE39ED-08C4-4394-9637-89416A27D29A}" type="pres">
      <dgm:prSet presAssocID="{06B79EBB-7F77-4D1B-AEBE-2924E19516C1}" presName="Name0" presStyleCnt="0">
        <dgm:presLayoutVars>
          <dgm:dir/>
          <dgm:resizeHandles val="exact"/>
        </dgm:presLayoutVars>
      </dgm:prSet>
      <dgm:spPr/>
    </dgm:pt>
    <dgm:pt modelId="{E8071B2B-F304-4BDC-A2FA-9555AC15A27D}" type="pres">
      <dgm:prSet presAssocID="{06B79EBB-7F77-4D1B-AEBE-2924E19516C1}" presName="arrow" presStyleLbl="bgShp" presStyleIdx="0" presStyleCnt="1" custScaleX="90221" custScaleY="7765" custLinFactNeighborX="-5222" custLinFactNeighborY="1725"/>
      <dgm:spPr>
        <a:prstGeom prst="flowChartProcess">
          <a:avLst/>
        </a:prstGeom>
        <a:solidFill>
          <a:srgbClr val="FECB00"/>
        </a:solidFill>
      </dgm:spPr>
    </dgm:pt>
    <dgm:pt modelId="{C6A31E1E-2FF5-4BC4-80A8-A5990BF3BB38}" type="pres">
      <dgm:prSet presAssocID="{06B79EBB-7F77-4D1B-AEBE-2924E19516C1}" presName="points" presStyleCnt="0"/>
      <dgm:spPr/>
    </dgm:pt>
    <dgm:pt modelId="{893C2009-B02F-4A72-A01C-CFD2B4F0BC7A}" type="pres">
      <dgm:prSet presAssocID="{3059AEFD-0F01-451F-970A-FCFA055B8907}" presName="compositeA" presStyleCnt="0"/>
      <dgm:spPr/>
    </dgm:pt>
    <dgm:pt modelId="{C099E82C-CAB3-4474-B89C-E9A1CBB53E18}" type="pres">
      <dgm:prSet presAssocID="{3059AEFD-0F01-451F-970A-FCFA055B8907}" presName="textA" presStyleLbl="revTx" presStyleIdx="0" presStyleCnt="8" custAng="0" custScaleX="114076" custLinFactNeighborX="-2147" custLinFactNeighborY="-78177">
        <dgm:presLayoutVars>
          <dgm:bulletEnabled val="1"/>
        </dgm:presLayoutVars>
      </dgm:prSet>
      <dgm:spPr/>
    </dgm:pt>
    <dgm:pt modelId="{47EB8586-DEA6-4726-826C-89E295A33467}" type="pres">
      <dgm:prSet presAssocID="{3059AEFD-0F01-451F-970A-FCFA055B8907}" presName="circleA" presStyleLbl="node1" presStyleIdx="0" presStyleCnt="8"/>
      <dgm:spPr/>
    </dgm:pt>
    <dgm:pt modelId="{C436937E-3D31-4A5F-9095-1C1F4C13891E}" type="pres">
      <dgm:prSet presAssocID="{3059AEFD-0F01-451F-970A-FCFA055B8907}" presName="spaceA" presStyleCnt="0"/>
      <dgm:spPr/>
    </dgm:pt>
    <dgm:pt modelId="{D18304B6-6E1E-44E3-B35E-37EAC73E981E}" type="pres">
      <dgm:prSet presAssocID="{01F5DD36-D458-41E3-8A40-B5CC08B02CF5}" presName="space" presStyleCnt="0"/>
      <dgm:spPr/>
    </dgm:pt>
    <dgm:pt modelId="{26D93B89-7516-4B59-84EE-C665121CB1E6}" type="pres">
      <dgm:prSet presAssocID="{ED40AD7D-BEDA-42CB-A975-F6ECABDCAAA8}" presName="compositeB" presStyleCnt="0"/>
      <dgm:spPr/>
    </dgm:pt>
    <dgm:pt modelId="{0E8540A5-394E-4618-9D05-37414E84E297}" type="pres">
      <dgm:prSet presAssocID="{ED40AD7D-BEDA-42CB-A975-F6ECABDCAAA8}" presName="textB" presStyleLbl="revTx" presStyleIdx="1" presStyleCnt="8" custAng="0" custScaleX="100483" custLinFactY="-14025" custLinFactNeighborX="-29925" custLinFactNeighborY="-100000">
        <dgm:presLayoutVars>
          <dgm:bulletEnabled val="1"/>
        </dgm:presLayoutVars>
      </dgm:prSet>
      <dgm:spPr/>
    </dgm:pt>
    <dgm:pt modelId="{489A05D7-911D-460D-8778-A96928767EE8}" type="pres">
      <dgm:prSet presAssocID="{ED40AD7D-BEDA-42CB-A975-F6ECABDCAAA8}" presName="circleB" presStyleLbl="node1" presStyleIdx="1" presStyleCnt="8" custLinFactX="-200000" custLinFactNeighborX="-257063" custLinFactNeighborY="6543"/>
      <dgm:spPr>
        <a:solidFill>
          <a:schemeClr val="accent1"/>
        </a:solidFill>
        <a:ln>
          <a:solidFill>
            <a:schemeClr val="lt1">
              <a:hueOff val="0"/>
              <a:satOff val="0"/>
              <a:lumOff val="0"/>
            </a:schemeClr>
          </a:solidFill>
        </a:ln>
      </dgm:spPr>
    </dgm:pt>
    <dgm:pt modelId="{51337195-BF26-40F5-9ABB-F14698047FCE}" type="pres">
      <dgm:prSet presAssocID="{ED40AD7D-BEDA-42CB-A975-F6ECABDCAAA8}" presName="spaceB" presStyleCnt="0"/>
      <dgm:spPr/>
    </dgm:pt>
    <dgm:pt modelId="{7123CC9E-F8E4-40FC-8722-8EECA7C998ED}" type="pres">
      <dgm:prSet presAssocID="{BD02E659-DFC4-424E-B64A-D641862F8E28}" presName="space" presStyleCnt="0"/>
      <dgm:spPr/>
    </dgm:pt>
    <dgm:pt modelId="{BCEF21F5-E7C9-47C0-A7CA-6260CB077644}" type="pres">
      <dgm:prSet presAssocID="{1A35B41B-6B1F-476D-AC76-41660EAFF6BE}" presName="compositeA" presStyleCnt="0"/>
      <dgm:spPr/>
    </dgm:pt>
    <dgm:pt modelId="{63F4E810-8C11-4FAB-916F-798E06FF8917}" type="pres">
      <dgm:prSet presAssocID="{1A35B41B-6B1F-476D-AC76-41660EAFF6BE}" presName="textA" presStyleLbl="revTx" presStyleIdx="2" presStyleCnt="8" custAng="0" custLinFactNeighborX="-45031">
        <dgm:presLayoutVars>
          <dgm:bulletEnabled val="1"/>
        </dgm:presLayoutVars>
      </dgm:prSet>
      <dgm:spPr/>
    </dgm:pt>
    <dgm:pt modelId="{0AF44B84-479C-49C5-B786-AFF8A6C49226}" type="pres">
      <dgm:prSet presAssocID="{1A35B41B-6B1F-476D-AC76-41660EAFF6BE}" presName="circleA" presStyleLbl="node1" presStyleIdx="2" presStyleCnt="8" custLinFactX="-300000" custLinFactNeighborX="-311518" custLinFactNeighborY="6544"/>
      <dgm:spPr/>
    </dgm:pt>
    <dgm:pt modelId="{53003700-61B3-4F88-A958-1E810D4D8CD4}" type="pres">
      <dgm:prSet presAssocID="{1A35B41B-6B1F-476D-AC76-41660EAFF6BE}" presName="spaceA" presStyleCnt="0"/>
      <dgm:spPr/>
    </dgm:pt>
    <dgm:pt modelId="{E6405965-9056-4F13-ACF4-C2652DDB4134}" type="pres">
      <dgm:prSet presAssocID="{94200505-76DC-4E5B-B471-83070FE00255}" presName="space" presStyleCnt="0"/>
      <dgm:spPr/>
    </dgm:pt>
    <dgm:pt modelId="{975C5544-7F72-48DB-B715-0614DE995ABB}" type="pres">
      <dgm:prSet presAssocID="{8833AE31-ECC9-4758-A9AC-F8B81AAE4E9E}" presName="compositeB" presStyleCnt="0"/>
      <dgm:spPr/>
    </dgm:pt>
    <dgm:pt modelId="{B524586C-0E32-4728-9D27-456CA1A0ADA1}" type="pres">
      <dgm:prSet presAssocID="{8833AE31-ECC9-4758-A9AC-F8B81AAE4E9E}" presName="textB" presStyleLbl="revTx" presStyleIdx="3" presStyleCnt="8" custAng="0" custLinFactY="-48263" custLinFactNeighborX="-67856" custLinFactNeighborY="-100000">
        <dgm:presLayoutVars>
          <dgm:bulletEnabled val="1"/>
        </dgm:presLayoutVars>
      </dgm:prSet>
      <dgm:spPr/>
    </dgm:pt>
    <dgm:pt modelId="{8B838A5A-B5A4-45AF-8329-9273C9F52170}" type="pres">
      <dgm:prSet presAssocID="{8833AE31-ECC9-4758-A9AC-F8B81AAE4E9E}" presName="circleB" presStyleLbl="node1" presStyleIdx="3" presStyleCnt="8" custLinFactX="-403379" custLinFactNeighborX="-500000" custLinFactNeighborY="20439"/>
      <dgm:spPr/>
    </dgm:pt>
    <dgm:pt modelId="{999AA277-E30C-42C5-AD8F-DEF95DC4C5CD}" type="pres">
      <dgm:prSet presAssocID="{8833AE31-ECC9-4758-A9AC-F8B81AAE4E9E}" presName="spaceB" presStyleCnt="0"/>
      <dgm:spPr/>
    </dgm:pt>
    <dgm:pt modelId="{CB45C426-7F7B-4367-8639-C62B247160EB}" type="pres">
      <dgm:prSet presAssocID="{6BBC0F49-553A-4526-87C0-016109F1D745}" presName="space" presStyleCnt="0"/>
      <dgm:spPr/>
    </dgm:pt>
    <dgm:pt modelId="{829F8419-110F-458D-BA0C-1E60C0BF06B7}" type="pres">
      <dgm:prSet presAssocID="{14A4C9F3-E4B8-4184-8344-6A1363C1EE6B}" presName="compositeA" presStyleCnt="0"/>
      <dgm:spPr/>
    </dgm:pt>
    <dgm:pt modelId="{2DFA5717-D6E0-49AB-9633-85503C23C7D4}" type="pres">
      <dgm:prSet presAssocID="{14A4C9F3-E4B8-4184-8344-6A1363C1EE6B}" presName="textA" presStyleLbl="revTx" presStyleIdx="4" presStyleCnt="8" custLinFactNeighborX="-74586" custLinFactNeighborY="1738">
        <dgm:presLayoutVars>
          <dgm:bulletEnabled val="1"/>
        </dgm:presLayoutVars>
      </dgm:prSet>
      <dgm:spPr/>
    </dgm:pt>
    <dgm:pt modelId="{6118F24D-628E-424A-803C-1D198914FEDF}" type="pres">
      <dgm:prSet presAssocID="{14A4C9F3-E4B8-4184-8344-6A1363C1EE6B}" presName="circleA" presStyleLbl="node1" presStyleIdx="4" presStyleCnt="8" custLinFactX="-438124" custLinFactNeighborX="-500000" custLinFactNeighborY="5421"/>
      <dgm:spPr/>
    </dgm:pt>
    <dgm:pt modelId="{6788935B-39AB-4969-8ECA-462D9681A8A6}" type="pres">
      <dgm:prSet presAssocID="{14A4C9F3-E4B8-4184-8344-6A1363C1EE6B}" presName="spaceA" presStyleCnt="0"/>
      <dgm:spPr/>
    </dgm:pt>
    <dgm:pt modelId="{804FF85C-8515-447C-95B3-17D785F9E113}" type="pres">
      <dgm:prSet presAssocID="{EC50E58D-C7C7-46BF-B859-32296ECC2AF5}" presName="space" presStyleCnt="0"/>
      <dgm:spPr/>
    </dgm:pt>
    <dgm:pt modelId="{BB6B9EC7-7996-4155-B7C5-B4DC7A0318EB}" type="pres">
      <dgm:prSet presAssocID="{4E0C2582-C49A-412B-A05B-5B42F9842264}" presName="compositeB" presStyleCnt="0"/>
      <dgm:spPr/>
    </dgm:pt>
    <dgm:pt modelId="{62F5EFF8-6139-498C-A390-C72073E48014}" type="pres">
      <dgm:prSet presAssocID="{4E0C2582-C49A-412B-A05B-5B42F9842264}" presName="textB" presStyleLbl="revTx" presStyleIdx="5" presStyleCnt="8" custLinFactY="-45931" custLinFactNeighborX="-43076" custLinFactNeighborY="-100000">
        <dgm:presLayoutVars>
          <dgm:bulletEnabled val="1"/>
        </dgm:presLayoutVars>
      </dgm:prSet>
      <dgm:spPr/>
    </dgm:pt>
    <dgm:pt modelId="{47B156B7-3655-41D1-B0C1-6383DF178A62}" type="pres">
      <dgm:prSet presAssocID="{4E0C2582-C49A-412B-A05B-5B42F9842264}" presName="circleB" presStyleLbl="node1" presStyleIdx="5" presStyleCnt="8" custLinFactX="-235945" custLinFactNeighborX="-300000" custLinFactNeighborY="20439"/>
      <dgm:spPr/>
    </dgm:pt>
    <dgm:pt modelId="{83C84F52-0282-44D4-93B2-8C7AE35C2161}" type="pres">
      <dgm:prSet presAssocID="{4E0C2582-C49A-412B-A05B-5B42F9842264}" presName="spaceB" presStyleCnt="0"/>
      <dgm:spPr/>
    </dgm:pt>
    <dgm:pt modelId="{7A2E6665-1012-4B12-80D7-286F1A5A7904}" type="pres">
      <dgm:prSet presAssocID="{2DD7B001-324C-4E47-A86B-555F470B08CD}" presName="space" presStyleCnt="0"/>
      <dgm:spPr/>
    </dgm:pt>
    <dgm:pt modelId="{C018428F-8700-4D2B-9ABC-9EB35DDC6D41}" type="pres">
      <dgm:prSet presAssocID="{10728815-B162-4C58-936A-78F606170BAE}" presName="compositeA" presStyleCnt="0"/>
      <dgm:spPr/>
    </dgm:pt>
    <dgm:pt modelId="{3B5FB3AB-36F7-4A53-8344-59DE9C79E583}" type="pres">
      <dgm:prSet presAssocID="{10728815-B162-4C58-936A-78F606170BAE}" presName="textA" presStyleLbl="revTx" presStyleIdx="6" presStyleCnt="8">
        <dgm:presLayoutVars>
          <dgm:bulletEnabled val="1"/>
        </dgm:presLayoutVars>
      </dgm:prSet>
      <dgm:spPr/>
    </dgm:pt>
    <dgm:pt modelId="{6AAD6B77-F24F-4F97-B00F-E5CAABF6D28E}" type="pres">
      <dgm:prSet presAssocID="{10728815-B162-4C58-936A-78F606170BAE}" presName="circleA" presStyleLbl="node1" presStyleIdx="6" presStyleCnt="8"/>
      <dgm:spPr/>
    </dgm:pt>
    <dgm:pt modelId="{E1C7B3F1-68C9-434C-8ECE-D9E4D66246BE}" type="pres">
      <dgm:prSet presAssocID="{10728815-B162-4C58-936A-78F606170BAE}" presName="spaceA" presStyleCnt="0"/>
      <dgm:spPr/>
    </dgm:pt>
    <dgm:pt modelId="{CFCE95F6-F2D4-4AC5-84AB-280EA8B4BA9D}" type="pres">
      <dgm:prSet presAssocID="{BC1B8746-455E-4595-91DF-5E0457623973}" presName="space" presStyleCnt="0"/>
      <dgm:spPr/>
    </dgm:pt>
    <dgm:pt modelId="{87E78F0E-22A2-4ED7-950D-EAB951EA85E4}" type="pres">
      <dgm:prSet presAssocID="{BE233521-5852-44A3-9178-EC747DE864A3}" presName="compositeB" presStyleCnt="0"/>
      <dgm:spPr/>
    </dgm:pt>
    <dgm:pt modelId="{D67E841B-09F6-4626-9AF1-7567B2558560}" type="pres">
      <dgm:prSet presAssocID="{BE233521-5852-44A3-9178-EC747DE864A3}" presName="textB" presStyleLbl="revTx" presStyleIdx="7" presStyleCnt="8" custLinFactY="-44193" custLinFactNeighborX="-3065" custLinFactNeighborY="-100000">
        <dgm:presLayoutVars>
          <dgm:bulletEnabled val="1"/>
        </dgm:presLayoutVars>
      </dgm:prSet>
      <dgm:spPr/>
    </dgm:pt>
    <dgm:pt modelId="{11418406-2A3C-4729-B37A-10E60C871622}" type="pres">
      <dgm:prSet presAssocID="{BE233521-5852-44A3-9178-EC747DE864A3}" presName="circleB" presStyleLbl="node1" presStyleIdx="7" presStyleCnt="8"/>
      <dgm:spPr/>
    </dgm:pt>
    <dgm:pt modelId="{80873411-8BB2-4AA1-8706-4C6761E5AF74}" type="pres">
      <dgm:prSet presAssocID="{BE233521-5852-44A3-9178-EC747DE864A3}" presName="spaceB" presStyleCnt="0"/>
      <dgm:spPr/>
    </dgm:pt>
  </dgm:ptLst>
  <dgm:cxnLst>
    <dgm:cxn modelId="{A27DA52F-7809-4325-AF47-3B3F691B8432}" type="presOf" srcId="{3059AEFD-0F01-451F-970A-FCFA055B8907}" destId="{C099E82C-CAB3-4474-B89C-E9A1CBB53E18}" srcOrd="0" destOrd="0" presId="urn:microsoft.com/office/officeart/2005/8/layout/hProcess11"/>
    <dgm:cxn modelId="{5A5C0940-FDF9-4340-8D80-0132518A1DB3}" type="presOf" srcId="{BE233521-5852-44A3-9178-EC747DE864A3}" destId="{D67E841B-09F6-4626-9AF1-7567B2558560}" srcOrd="0" destOrd="0" presId="urn:microsoft.com/office/officeart/2005/8/layout/hProcess11"/>
    <dgm:cxn modelId="{B49EDB5D-FF96-4775-B31E-65B856BB3247}" type="presOf" srcId="{14A4C9F3-E4B8-4184-8344-6A1363C1EE6B}" destId="{2DFA5717-D6E0-49AB-9633-85503C23C7D4}" srcOrd="0" destOrd="0" presId="urn:microsoft.com/office/officeart/2005/8/layout/hProcess11"/>
    <dgm:cxn modelId="{D122485F-806A-479E-A863-34CA562D38AE}" type="presOf" srcId="{10728815-B162-4C58-936A-78F606170BAE}" destId="{3B5FB3AB-36F7-4A53-8344-59DE9C79E583}" srcOrd="0" destOrd="0" presId="urn:microsoft.com/office/officeart/2005/8/layout/hProcess11"/>
    <dgm:cxn modelId="{E44C9142-4A3E-405A-B79B-486868211AEA}" srcId="{06B79EBB-7F77-4D1B-AEBE-2924E19516C1}" destId="{4E0C2582-C49A-412B-A05B-5B42F9842264}" srcOrd="5" destOrd="0" parTransId="{D3400C56-D9F0-495C-AB8E-C2296DB64D9B}" sibTransId="{2DD7B001-324C-4E47-A86B-555F470B08CD}"/>
    <dgm:cxn modelId="{17EEA26A-06AF-43E3-89A6-7EC5D4636C5E}" srcId="{06B79EBB-7F77-4D1B-AEBE-2924E19516C1}" destId="{8833AE31-ECC9-4758-A9AC-F8B81AAE4E9E}" srcOrd="3" destOrd="0" parTransId="{E052699A-C981-49E0-8336-0D172C832E81}" sibTransId="{6BBC0F49-553A-4526-87C0-016109F1D745}"/>
    <dgm:cxn modelId="{4A21176B-BEC8-4C27-975E-CAFDB9168A0B}" type="presOf" srcId="{4E0C2582-C49A-412B-A05B-5B42F9842264}" destId="{62F5EFF8-6139-498C-A390-C72073E48014}" srcOrd="0" destOrd="0" presId="urn:microsoft.com/office/officeart/2005/8/layout/hProcess11"/>
    <dgm:cxn modelId="{405E2C58-6560-4C82-826E-D9AF715AE0FB}" srcId="{06B79EBB-7F77-4D1B-AEBE-2924E19516C1}" destId="{14A4C9F3-E4B8-4184-8344-6A1363C1EE6B}" srcOrd="4" destOrd="0" parTransId="{59FDF300-D771-4C26-AEF6-EAD1ABD66B60}" sibTransId="{EC50E58D-C7C7-46BF-B859-32296ECC2AF5}"/>
    <dgm:cxn modelId="{D172DB58-E2A9-48D4-A261-BFB1CBB1B812}" srcId="{06B79EBB-7F77-4D1B-AEBE-2924E19516C1}" destId="{1A35B41B-6B1F-476D-AC76-41660EAFF6BE}" srcOrd="2" destOrd="0" parTransId="{70C7B60A-7129-4841-8BF4-B8089E24E1F9}" sibTransId="{94200505-76DC-4E5B-B471-83070FE00255}"/>
    <dgm:cxn modelId="{3855E480-D235-4861-BE6F-414CD616F2FB}" srcId="{06B79EBB-7F77-4D1B-AEBE-2924E19516C1}" destId="{10728815-B162-4C58-936A-78F606170BAE}" srcOrd="6" destOrd="0" parTransId="{30506E83-448C-4047-AEBB-D178A5A43496}" sibTransId="{BC1B8746-455E-4595-91DF-5E0457623973}"/>
    <dgm:cxn modelId="{F88E9EA4-90EE-4C48-8189-3973891C3682}" type="presOf" srcId="{1A35B41B-6B1F-476D-AC76-41660EAFF6BE}" destId="{63F4E810-8C11-4FAB-916F-798E06FF8917}" srcOrd="0" destOrd="0" presId="urn:microsoft.com/office/officeart/2005/8/layout/hProcess11"/>
    <dgm:cxn modelId="{D338DBAC-A183-432A-BAA9-34F0C85F05AE}" srcId="{06B79EBB-7F77-4D1B-AEBE-2924E19516C1}" destId="{ED40AD7D-BEDA-42CB-A975-F6ECABDCAAA8}" srcOrd="1" destOrd="0" parTransId="{DA900D3F-C86F-4458-8296-4746C0A9FD1C}" sibTransId="{BD02E659-DFC4-424E-B64A-D641862F8E28}"/>
    <dgm:cxn modelId="{7D950FC4-164E-47BA-BA2E-42338FF188B3}" type="presOf" srcId="{ED40AD7D-BEDA-42CB-A975-F6ECABDCAAA8}" destId="{0E8540A5-394E-4618-9D05-37414E84E297}" srcOrd="0" destOrd="0" presId="urn:microsoft.com/office/officeart/2005/8/layout/hProcess11"/>
    <dgm:cxn modelId="{BE046CCA-8FEC-4C32-8D6E-EDD9E19086E3}" type="presOf" srcId="{06B79EBB-7F77-4D1B-AEBE-2924E19516C1}" destId="{4FDE39ED-08C4-4394-9637-89416A27D29A}" srcOrd="0" destOrd="0" presId="urn:microsoft.com/office/officeart/2005/8/layout/hProcess11"/>
    <dgm:cxn modelId="{68BA54D8-A43F-4E4B-A5FD-AB1499D168A3}" srcId="{06B79EBB-7F77-4D1B-AEBE-2924E19516C1}" destId="{3059AEFD-0F01-451F-970A-FCFA055B8907}" srcOrd="0" destOrd="0" parTransId="{D42678F2-E72F-4427-BF24-3D170942EADC}" sibTransId="{01F5DD36-D458-41E3-8A40-B5CC08B02CF5}"/>
    <dgm:cxn modelId="{9C0FF4E6-65BB-4B15-95F0-9B2A6BF9798D}" type="presOf" srcId="{8833AE31-ECC9-4758-A9AC-F8B81AAE4E9E}" destId="{B524586C-0E32-4728-9D27-456CA1A0ADA1}" srcOrd="0" destOrd="0" presId="urn:microsoft.com/office/officeart/2005/8/layout/hProcess11"/>
    <dgm:cxn modelId="{C7137DF5-26F7-41D5-9DC1-EBE759B97FD1}" srcId="{06B79EBB-7F77-4D1B-AEBE-2924E19516C1}" destId="{BE233521-5852-44A3-9178-EC747DE864A3}" srcOrd="7" destOrd="0" parTransId="{43F59375-A055-4A95-B8CF-FFB62D303F70}" sibTransId="{9EFFCC00-350C-437E-8DFD-77F4565AAD2C}"/>
    <dgm:cxn modelId="{9032A991-10B0-407D-82E0-E960C7EF9715}" type="presParOf" srcId="{4FDE39ED-08C4-4394-9637-89416A27D29A}" destId="{E8071B2B-F304-4BDC-A2FA-9555AC15A27D}" srcOrd="0" destOrd="0" presId="urn:microsoft.com/office/officeart/2005/8/layout/hProcess11"/>
    <dgm:cxn modelId="{54F967E6-08E9-4338-BDAE-0BC934731E5D}" type="presParOf" srcId="{4FDE39ED-08C4-4394-9637-89416A27D29A}" destId="{C6A31E1E-2FF5-4BC4-80A8-A5990BF3BB38}" srcOrd="1" destOrd="0" presId="urn:microsoft.com/office/officeart/2005/8/layout/hProcess11"/>
    <dgm:cxn modelId="{53BC7F68-8133-4093-B690-6768760D9EA3}" type="presParOf" srcId="{C6A31E1E-2FF5-4BC4-80A8-A5990BF3BB38}" destId="{893C2009-B02F-4A72-A01C-CFD2B4F0BC7A}" srcOrd="0" destOrd="0" presId="urn:microsoft.com/office/officeart/2005/8/layout/hProcess11"/>
    <dgm:cxn modelId="{28CC6C0B-A45A-4317-8FE1-457B497A37BC}" type="presParOf" srcId="{893C2009-B02F-4A72-A01C-CFD2B4F0BC7A}" destId="{C099E82C-CAB3-4474-B89C-E9A1CBB53E18}" srcOrd="0" destOrd="0" presId="urn:microsoft.com/office/officeart/2005/8/layout/hProcess11"/>
    <dgm:cxn modelId="{5F0744F7-3B72-47CE-9ED0-CD7BE1C7AAB5}" type="presParOf" srcId="{893C2009-B02F-4A72-A01C-CFD2B4F0BC7A}" destId="{47EB8586-DEA6-4726-826C-89E295A33467}" srcOrd="1" destOrd="0" presId="urn:microsoft.com/office/officeart/2005/8/layout/hProcess11"/>
    <dgm:cxn modelId="{06D70BB9-020B-4D2D-A784-2505236796FA}" type="presParOf" srcId="{893C2009-B02F-4A72-A01C-CFD2B4F0BC7A}" destId="{C436937E-3D31-4A5F-9095-1C1F4C13891E}" srcOrd="2" destOrd="0" presId="urn:microsoft.com/office/officeart/2005/8/layout/hProcess11"/>
    <dgm:cxn modelId="{02F7017D-5E01-4096-B8C7-3F3BB30D5026}" type="presParOf" srcId="{C6A31E1E-2FF5-4BC4-80A8-A5990BF3BB38}" destId="{D18304B6-6E1E-44E3-B35E-37EAC73E981E}" srcOrd="1" destOrd="0" presId="urn:microsoft.com/office/officeart/2005/8/layout/hProcess11"/>
    <dgm:cxn modelId="{1381C314-9ADE-4E87-88EC-DFA583290ACD}" type="presParOf" srcId="{C6A31E1E-2FF5-4BC4-80A8-A5990BF3BB38}" destId="{26D93B89-7516-4B59-84EE-C665121CB1E6}" srcOrd="2" destOrd="0" presId="urn:microsoft.com/office/officeart/2005/8/layout/hProcess11"/>
    <dgm:cxn modelId="{91E8951A-2A34-4D61-8985-84DA607BAB1F}" type="presParOf" srcId="{26D93B89-7516-4B59-84EE-C665121CB1E6}" destId="{0E8540A5-394E-4618-9D05-37414E84E297}" srcOrd="0" destOrd="0" presId="urn:microsoft.com/office/officeart/2005/8/layout/hProcess11"/>
    <dgm:cxn modelId="{8E374C5D-6405-4898-99A6-B2DE4E562F18}" type="presParOf" srcId="{26D93B89-7516-4B59-84EE-C665121CB1E6}" destId="{489A05D7-911D-460D-8778-A96928767EE8}" srcOrd="1" destOrd="0" presId="urn:microsoft.com/office/officeart/2005/8/layout/hProcess11"/>
    <dgm:cxn modelId="{CD10B9C5-6ACB-4B9C-A7BF-FECB1B1CFBE4}" type="presParOf" srcId="{26D93B89-7516-4B59-84EE-C665121CB1E6}" destId="{51337195-BF26-40F5-9ABB-F14698047FCE}" srcOrd="2" destOrd="0" presId="urn:microsoft.com/office/officeart/2005/8/layout/hProcess11"/>
    <dgm:cxn modelId="{119B00C8-6A60-41A2-87BF-697098D59293}" type="presParOf" srcId="{C6A31E1E-2FF5-4BC4-80A8-A5990BF3BB38}" destId="{7123CC9E-F8E4-40FC-8722-8EECA7C998ED}" srcOrd="3" destOrd="0" presId="urn:microsoft.com/office/officeart/2005/8/layout/hProcess11"/>
    <dgm:cxn modelId="{1F07A7C1-9766-4535-88C7-0EB10E39E683}" type="presParOf" srcId="{C6A31E1E-2FF5-4BC4-80A8-A5990BF3BB38}" destId="{BCEF21F5-E7C9-47C0-A7CA-6260CB077644}" srcOrd="4" destOrd="0" presId="urn:microsoft.com/office/officeart/2005/8/layout/hProcess11"/>
    <dgm:cxn modelId="{904AD0B2-3228-41F8-88AF-97AAA8BCF55B}" type="presParOf" srcId="{BCEF21F5-E7C9-47C0-A7CA-6260CB077644}" destId="{63F4E810-8C11-4FAB-916F-798E06FF8917}" srcOrd="0" destOrd="0" presId="urn:microsoft.com/office/officeart/2005/8/layout/hProcess11"/>
    <dgm:cxn modelId="{3953709D-D427-4901-9962-3208C49E59A5}" type="presParOf" srcId="{BCEF21F5-E7C9-47C0-A7CA-6260CB077644}" destId="{0AF44B84-479C-49C5-B786-AFF8A6C49226}" srcOrd="1" destOrd="0" presId="urn:microsoft.com/office/officeart/2005/8/layout/hProcess11"/>
    <dgm:cxn modelId="{D9A9EE3C-0182-433B-A2DD-3D47C204E721}" type="presParOf" srcId="{BCEF21F5-E7C9-47C0-A7CA-6260CB077644}" destId="{53003700-61B3-4F88-A958-1E810D4D8CD4}" srcOrd="2" destOrd="0" presId="urn:microsoft.com/office/officeart/2005/8/layout/hProcess11"/>
    <dgm:cxn modelId="{8BD198CB-9B9D-4169-972D-17E6E15E4D4E}" type="presParOf" srcId="{C6A31E1E-2FF5-4BC4-80A8-A5990BF3BB38}" destId="{E6405965-9056-4F13-ACF4-C2652DDB4134}" srcOrd="5" destOrd="0" presId="urn:microsoft.com/office/officeart/2005/8/layout/hProcess11"/>
    <dgm:cxn modelId="{010B8D84-53F3-4DD4-A1A7-4F1FD2BEE1A5}" type="presParOf" srcId="{C6A31E1E-2FF5-4BC4-80A8-A5990BF3BB38}" destId="{975C5544-7F72-48DB-B715-0614DE995ABB}" srcOrd="6" destOrd="0" presId="urn:microsoft.com/office/officeart/2005/8/layout/hProcess11"/>
    <dgm:cxn modelId="{DF924599-7A4D-4E2B-BC0E-BC915E952E96}" type="presParOf" srcId="{975C5544-7F72-48DB-B715-0614DE995ABB}" destId="{B524586C-0E32-4728-9D27-456CA1A0ADA1}" srcOrd="0" destOrd="0" presId="urn:microsoft.com/office/officeart/2005/8/layout/hProcess11"/>
    <dgm:cxn modelId="{41AA236F-20E1-425A-BCBB-20D6AA14DC1C}" type="presParOf" srcId="{975C5544-7F72-48DB-B715-0614DE995ABB}" destId="{8B838A5A-B5A4-45AF-8329-9273C9F52170}" srcOrd="1" destOrd="0" presId="urn:microsoft.com/office/officeart/2005/8/layout/hProcess11"/>
    <dgm:cxn modelId="{5DAA9CF8-0DB7-4C2A-8A8C-353BF4F7C9A2}" type="presParOf" srcId="{975C5544-7F72-48DB-B715-0614DE995ABB}" destId="{999AA277-E30C-42C5-AD8F-DEF95DC4C5CD}" srcOrd="2" destOrd="0" presId="urn:microsoft.com/office/officeart/2005/8/layout/hProcess11"/>
    <dgm:cxn modelId="{C0BDF474-88F6-4B31-9C86-D6BB2438C6A8}" type="presParOf" srcId="{C6A31E1E-2FF5-4BC4-80A8-A5990BF3BB38}" destId="{CB45C426-7F7B-4367-8639-C62B247160EB}" srcOrd="7" destOrd="0" presId="urn:microsoft.com/office/officeart/2005/8/layout/hProcess11"/>
    <dgm:cxn modelId="{AF82D44A-B824-4140-821E-88B26918821A}" type="presParOf" srcId="{C6A31E1E-2FF5-4BC4-80A8-A5990BF3BB38}" destId="{829F8419-110F-458D-BA0C-1E60C0BF06B7}" srcOrd="8" destOrd="0" presId="urn:microsoft.com/office/officeart/2005/8/layout/hProcess11"/>
    <dgm:cxn modelId="{B3FD7E21-DFFA-4CB4-9C01-6259BAE26BB8}" type="presParOf" srcId="{829F8419-110F-458D-BA0C-1E60C0BF06B7}" destId="{2DFA5717-D6E0-49AB-9633-85503C23C7D4}" srcOrd="0" destOrd="0" presId="urn:microsoft.com/office/officeart/2005/8/layout/hProcess11"/>
    <dgm:cxn modelId="{C963268A-FD3A-48CB-8E22-2BE0B837278B}" type="presParOf" srcId="{829F8419-110F-458D-BA0C-1E60C0BF06B7}" destId="{6118F24D-628E-424A-803C-1D198914FEDF}" srcOrd="1" destOrd="0" presId="urn:microsoft.com/office/officeart/2005/8/layout/hProcess11"/>
    <dgm:cxn modelId="{BC180BE6-A84F-429D-8B91-45BE99C0A334}" type="presParOf" srcId="{829F8419-110F-458D-BA0C-1E60C0BF06B7}" destId="{6788935B-39AB-4969-8ECA-462D9681A8A6}" srcOrd="2" destOrd="0" presId="urn:microsoft.com/office/officeart/2005/8/layout/hProcess11"/>
    <dgm:cxn modelId="{7BF38335-2F73-4740-9C61-D6E625935AF2}" type="presParOf" srcId="{C6A31E1E-2FF5-4BC4-80A8-A5990BF3BB38}" destId="{804FF85C-8515-447C-95B3-17D785F9E113}" srcOrd="9" destOrd="0" presId="urn:microsoft.com/office/officeart/2005/8/layout/hProcess11"/>
    <dgm:cxn modelId="{F12C43CB-0CC7-4F88-88D2-76BB435F97BA}" type="presParOf" srcId="{C6A31E1E-2FF5-4BC4-80A8-A5990BF3BB38}" destId="{BB6B9EC7-7996-4155-B7C5-B4DC7A0318EB}" srcOrd="10" destOrd="0" presId="urn:microsoft.com/office/officeart/2005/8/layout/hProcess11"/>
    <dgm:cxn modelId="{7651FC80-B56F-468C-BDDD-FDE885223119}" type="presParOf" srcId="{BB6B9EC7-7996-4155-B7C5-B4DC7A0318EB}" destId="{62F5EFF8-6139-498C-A390-C72073E48014}" srcOrd="0" destOrd="0" presId="urn:microsoft.com/office/officeart/2005/8/layout/hProcess11"/>
    <dgm:cxn modelId="{D5357821-2B27-4595-8E3D-3975911C6E24}" type="presParOf" srcId="{BB6B9EC7-7996-4155-B7C5-B4DC7A0318EB}" destId="{47B156B7-3655-41D1-B0C1-6383DF178A62}" srcOrd="1" destOrd="0" presId="urn:microsoft.com/office/officeart/2005/8/layout/hProcess11"/>
    <dgm:cxn modelId="{A1A2AB09-9339-4458-8A3F-726CA5D00FF0}" type="presParOf" srcId="{BB6B9EC7-7996-4155-B7C5-B4DC7A0318EB}" destId="{83C84F52-0282-44D4-93B2-8C7AE35C2161}" srcOrd="2" destOrd="0" presId="urn:microsoft.com/office/officeart/2005/8/layout/hProcess11"/>
    <dgm:cxn modelId="{6084F781-02E1-4371-81B8-3CFF1EECA4BF}" type="presParOf" srcId="{C6A31E1E-2FF5-4BC4-80A8-A5990BF3BB38}" destId="{7A2E6665-1012-4B12-80D7-286F1A5A7904}" srcOrd="11" destOrd="0" presId="urn:microsoft.com/office/officeart/2005/8/layout/hProcess11"/>
    <dgm:cxn modelId="{CFD68924-147C-40AA-A3F8-A2F5D055F2CE}" type="presParOf" srcId="{C6A31E1E-2FF5-4BC4-80A8-A5990BF3BB38}" destId="{C018428F-8700-4D2B-9ABC-9EB35DDC6D41}" srcOrd="12" destOrd="0" presId="urn:microsoft.com/office/officeart/2005/8/layout/hProcess11"/>
    <dgm:cxn modelId="{6C30C499-D8D5-482C-B4CE-CA3A21C05E94}" type="presParOf" srcId="{C018428F-8700-4D2B-9ABC-9EB35DDC6D41}" destId="{3B5FB3AB-36F7-4A53-8344-59DE9C79E583}" srcOrd="0" destOrd="0" presId="urn:microsoft.com/office/officeart/2005/8/layout/hProcess11"/>
    <dgm:cxn modelId="{8B6628BA-EC69-4BBC-B7A5-7BFB053717CA}" type="presParOf" srcId="{C018428F-8700-4D2B-9ABC-9EB35DDC6D41}" destId="{6AAD6B77-F24F-4F97-B00F-E5CAABF6D28E}" srcOrd="1" destOrd="0" presId="urn:microsoft.com/office/officeart/2005/8/layout/hProcess11"/>
    <dgm:cxn modelId="{44F7769F-CDDD-4A62-842B-3C0469BE2927}" type="presParOf" srcId="{C018428F-8700-4D2B-9ABC-9EB35DDC6D41}" destId="{E1C7B3F1-68C9-434C-8ECE-D9E4D66246BE}" srcOrd="2" destOrd="0" presId="urn:microsoft.com/office/officeart/2005/8/layout/hProcess11"/>
    <dgm:cxn modelId="{1C90522A-9ECE-45DE-8CD7-94DC3056EEE9}" type="presParOf" srcId="{C6A31E1E-2FF5-4BC4-80A8-A5990BF3BB38}" destId="{CFCE95F6-F2D4-4AC5-84AB-280EA8B4BA9D}" srcOrd="13" destOrd="0" presId="urn:microsoft.com/office/officeart/2005/8/layout/hProcess11"/>
    <dgm:cxn modelId="{56D05BAB-FFFD-4C05-BFCE-FC3144DE3685}" type="presParOf" srcId="{C6A31E1E-2FF5-4BC4-80A8-A5990BF3BB38}" destId="{87E78F0E-22A2-4ED7-950D-EAB951EA85E4}" srcOrd="14" destOrd="0" presId="urn:microsoft.com/office/officeart/2005/8/layout/hProcess11"/>
    <dgm:cxn modelId="{4879D42C-3B52-4C03-9695-5EF3D257E4BC}" type="presParOf" srcId="{87E78F0E-22A2-4ED7-950D-EAB951EA85E4}" destId="{D67E841B-09F6-4626-9AF1-7567B2558560}" srcOrd="0" destOrd="0" presId="urn:microsoft.com/office/officeart/2005/8/layout/hProcess11"/>
    <dgm:cxn modelId="{A6654F97-5148-4B05-B4F3-CA258AA5284A}" type="presParOf" srcId="{87E78F0E-22A2-4ED7-950D-EAB951EA85E4}" destId="{11418406-2A3C-4729-B37A-10E60C871622}" srcOrd="1" destOrd="0" presId="urn:microsoft.com/office/officeart/2005/8/layout/hProcess11"/>
    <dgm:cxn modelId="{55EC4C5E-5B99-4D4D-AACC-B39BBFBA98F9}" type="presParOf" srcId="{87E78F0E-22A2-4ED7-950D-EAB951EA85E4}" destId="{80873411-8BB2-4AA1-8706-4C6761E5AF74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6B79EBB-7F77-4D1B-AEBE-2924E19516C1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3059AEFD-0F01-451F-970A-FCFA055B8907}">
      <dgm:prSet phldrT="[Tekst]" custT="1"/>
      <dgm:spPr>
        <a:noFill/>
        <a:ln>
          <a:noFill/>
        </a:ln>
        <a:effectLst/>
      </dgm:spPr>
      <dgm:t>
        <a:bodyPr spcFirstLastPara="0" vert="horz" wrap="square" lIns="49784" tIns="49784" rIns="49784" bIns="49784" numCol="1" spcCol="1270" anchor="b" anchorCtr="0"/>
        <a:lstStyle/>
        <a:p>
          <a:r>
            <a:rPr lang="nb-NO" sz="800" b="0" kern="1200">
              <a:solidFill>
                <a:srgbClr val="FFFFFF">
                  <a:lumMod val="65000"/>
                </a:srgbClr>
              </a:solidFill>
              <a:latin typeface="Arial" panose="020B0604020202020204"/>
              <a:ea typeface="+mn-ea"/>
              <a:cs typeface="+mn-cs"/>
            </a:rPr>
            <a:t>Lillehammerkrysset</a:t>
          </a:r>
        </a:p>
      </dgm:t>
    </dgm:pt>
    <dgm:pt modelId="{D42678F2-E72F-4427-BF24-3D170942EADC}" type="parTrans" cxnId="{68BA54D8-A43F-4E4B-A5FD-AB1499D168A3}">
      <dgm:prSet/>
      <dgm:spPr/>
      <dgm:t>
        <a:bodyPr/>
        <a:lstStyle/>
        <a:p>
          <a:endParaRPr lang="nb-NO"/>
        </a:p>
      </dgm:t>
    </dgm:pt>
    <dgm:pt modelId="{01F5DD36-D458-41E3-8A40-B5CC08B02CF5}" type="sibTrans" cxnId="{68BA54D8-A43F-4E4B-A5FD-AB1499D168A3}">
      <dgm:prSet/>
      <dgm:spPr/>
      <dgm:t>
        <a:bodyPr/>
        <a:lstStyle/>
        <a:p>
          <a:endParaRPr lang="nb-NO"/>
        </a:p>
      </dgm:t>
    </dgm:pt>
    <dgm:pt modelId="{14A4C9F3-E4B8-4184-8344-6A1363C1EE6B}">
      <dgm:prSet phldrT="[Tekst]" custT="1"/>
      <dgm:spPr/>
      <dgm:t>
        <a:bodyPr anchor="b" anchorCtr="0"/>
        <a:lstStyle/>
        <a:p>
          <a:r>
            <a:rPr lang="nb-NO" sz="800" b="0" kern="1200" err="1">
              <a:solidFill>
                <a:srgbClr val="FFFFFF">
                  <a:lumMod val="65000"/>
                </a:srgbClr>
              </a:solidFill>
              <a:latin typeface="Arial" panose="020B0604020202020204"/>
              <a:ea typeface="+mn-ea"/>
              <a:cs typeface="+mn-cs"/>
            </a:rPr>
            <a:t>Vingnestunnelen</a:t>
          </a:r>
          <a:endParaRPr lang="nb-NO" sz="800" b="0" kern="1200">
            <a:solidFill>
              <a:srgbClr val="FFFFFF">
                <a:lumMod val="65000"/>
              </a:srgbClr>
            </a:solidFill>
            <a:latin typeface="Arial" panose="020B0604020202020204"/>
            <a:ea typeface="+mn-ea"/>
            <a:cs typeface="+mn-cs"/>
          </a:endParaRPr>
        </a:p>
      </dgm:t>
    </dgm:pt>
    <dgm:pt modelId="{59FDF300-D771-4C26-AEF6-EAD1ABD66B60}" type="parTrans" cxnId="{405E2C58-6560-4C82-826E-D9AF715AE0FB}">
      <dgm:prSet/>
      <dgm:spPr/>
      <dgm:t>
        <a:bodyPr/>
        <a:lstStyle/>
        <a:p>
          <a:endParaRPr lang="nb-NO"/>
        </a:p>
      </dgm:t>
    </dgm:pt>
    <dgm:pt modelId="{EC50E58D-C7C7-46BF-B859-32296ECC2AF5}" type="sibTrans" cxnId="{405E2C58-6560-4C82-826E-D9AF715AE0FB}">
      <dgm:prSet/>
      <dgm:spPr/>
      <dgm:t>
        <a:bodyPr/>
        <a:lstStyle/>
        <a:p>
          <a:endParaRPr lang="nb-NO"/>
        </a:p>
      </dgm:t>
    </dgm:pt>
    <dgm:pt modelId="{1A35B41B-6B1F-476D-AC76-41660EAFF6BE}">
      <dgm:prSet phldrT="[Tekst]" custT="1"/>
      <dgm:spPr>
        <a:noFill/>
        <a:ln>
          <a:noFill/>
        </a:ln>
        <a:effectLst/>
      </dgm:spPr>
      <dgm:t>
        <a:bodyPr spcFirstLastPara="0" vert="horz" wrap="square" lIns="71120" tIns="71120" rIns="71120" bIns="71120" numCol="1" spcCol="1270" anchor="b" anchorCtr="0"/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800" b="0" kern="1200">
              <a:solidFill>
                <a:srgbClr val="FFFFFF">
                  <a:lumMod val="65000"/>
                </a:srgbClr>
              </a:solidFill>
              <a:latin typeface="Arial" panose="020B0604020202020204"/>
              <a:ea typeface="+mn-ea"/>
              <a:cs typeface="+mn-cs"/>
            </a:rPr>
            <a:t>Kryssing Lågen</a:t>
          </a:r>
        </a:p>
      </dgm:t>
    </dgm:pt>
    <dgm:pt modelId="{70C7B60A-7129-4841-8BF4-B8089E24E1F9}" type="parTrans" cxnId="{D172DB58-E2A9-48D4-A261-BFB1CBB1B812}">
      <dgm:prSet/>
      <dgm:spPr/>
      <dgm:t>
        <a:bodyPr/>
        <a:lstStyle/>
        <a:p>
          <a:endParaRPr lang="nb-NO"/>
        </a:p>
      </dgm:t>
    </dgm:pt>
    <dgm:pt modelId="{94200505-76DC-4E5B-B471-83070FE00255}" type="sibTrans" cxnId="{D172DB58-E2A9-48D4-A261-BFB1CBB1B812}">
      <dgm:prSet/>
      <dgm:spPr/>
      <dgm:t>
        <a:bodyPr/>
        <a:lstStyle/>
        <a:p>
          <a:endParaRPr lang="nb-NO"/>
        </a:p>
      </dgm:t>
    </dgm:pt>
    <dgm:pt modelId="{4E0C2582-C49A-412B-A05B-5B42F9842264}">
      <dgm:prSet phldrT="[Tekst]" custT="1"/>
      <dgm:spPr/>
      <dgm:t>
        <a:bodyPr anchor="t" anchorCtr="0"/>
        <a:lstStyle/>
        <a:p>
          <a:endParaRPr lang="nb-NO" sz="800" b="0" kern="1200">
            <a:solidFill>
              <a:srgbClr val="FFFFFF">
                <a:lumMod val="65000"/>
              </a:srgbClr>
            </a:solidFill>
            <a:latin typeface="Arial" panose="020B0604020202020204"/>
            <a:ea typeface="+mn-ea"/>
            <a:cs typeface="+mn-cs"/>
          </a:endParaRPr>
        </a:p>
        <a:p>
          <a:r>
            <a:rPr lang="nb-NO" sz="800" b="1" kern="1200">
              <a:solidFill>
                <a:schemeClr val="tx1"/>
              </a:solidFill>
              <a:latin typeface="Arial" panose="020B0604020202020204"/>
              <a:ea typeface="+mn-ea"/>
              <a:cs typeface="+mn-cs"/>
            </a:rPr>
            <a:t>Øyresvika</a:t>
          </a:r>
        </a:p>
      </dgm:t>
    </dgm:pt>
    <dgm:pt modelId="{D3400C56-D9F0-495C-AB8E-C2296DB64D9B}" type="parTrans" cxnId="{E44C9142-4A3E-405A-B79B-486868211AEA}">
      <dgm:prSet/>
      <dgm:spPr/>
      <dgm:t>
        <a:bodyPr/>
        <a:lstStyle/>
        <a:p>
          <a:endParaRPr lang="nb-NO"/>
        </a:p>
      </dgm:t>
    </dgm:pt>
    <dgm:pt modelId="{2DD7B001-324C-4E47-A86B-555F470B08CD}" type="sibTrans" cxnId="{E44C9142-4A3E-405A-B79B-486868211AEA}">
      <dgm:prSet/>
      <dgm:spPr/>
      <dgm:t>
        <a:bodyPr/>
        <a:lstStyle/>
        <a:p>
          <a:endParaRPr lang="nb-NO"/>
        </a:p>
      </dgm:t>
    </dgm:pt>
    <dgm:pt modelId="{10728815-B162-4C58-936A-78F606170BAE}">
      <dgm:prSet phldrT="[Tekst]" custT="1"/>
      <dgm:spPr/>
      <dgm:t>
        <a:bodyPr anchor="b" anchorCtr="0"/>
        <a:lstStyle/>
        <a:p>
          <a:r>
            <a:rPr lang="nb-NO" sz="800" b="0" kern="1200">
              <a:solidFill>
                <a:srgbClr val="FFFFFF">
                  <a:lumMod val="65000"/>
                </a:srgbClr>
              </a:solidFill>
              <a:latin typeface="Arial" panose="020B0604020202020204"/>
              <a:ea typeface="+mn-ea"/>
              <a:cs typeface="+mn-cs"/>
            </a:rPr>
            <a:t>Vingrom</a:t>
          </a:r>
        </a:p>
      </dgm:t>
    </dgm:pt>
    <dgm:pt modelId="{30506E83-448C-4047-AEBB-D178A5A43496}" type="parTrans" cxnId="{3855E480-D235-4861-BE6F-414CD616F2FB}">
      <dgm:prSet/>
      <dgm:spPr/>
      <dgm:t>
        <a:bodyPr/>
        <a:lstStyle/>
        <a:p>
          <a:endParaRPr lang="nb-NO"/>
        </a:p>
      </dgm:t>
    </dgm:pt>
    <dgm:pt modelId="{BC1B8746-455E-4595-91DF-5E0457623973}" type="sibTrans" cxnId="{3855E480-D235-4861-BE6F-414CD616F2FB}">
      <dgm:prSet/>
      <dgm:spPr/>
      <dgm:t>
        <a:bodyPr/>
        <a:lstStyle/>
        <a:p>
          <a:endParaRPr lang="nb-NO"/>
        </a:p>
      </dgm:t>
    </dgm:pt>
    <dgm:pt modelId="{BE233521-5852-44A3-9178-EC747DE864A3}">
      <dgm:prSet phldrT="[Tekst]" custT="1"/>
      <dgm:spPr/>
      <dgm:t>
        <a:bodyPr anchor="b" anchorCtr="0"/>
        <a:lstStyle/>
        <a:p>
          <a:r>
            <a:rPr lang="nb-NO" sz="800" b="0" kern="1200">
              <a:solidFill>
                <a:srgbClr val="FFFFFF">
                  <a:lumMod val="65000"/>
                </a:srgbClr>
              </a:solidFill>
              <a:latin typeface="Arial" panose="020B0604020202020204"/>
              <a:ea typeface="+mn-ea"/>
              <a:cs typeface="+mn-cs"/>
            </a:rPr>
            <a:t>Vingrom - Roterud</a:t>
          </a:r>
        </a:p>
      </dgm:t>
    </dgm:pt>
    <dgm:pt modelId="{43F59375-A055-4A95-B8CF-FFB62D303F70}" type="parTrans" cxnId="{C7137DF5-26F7-41D5-9DC1-EBE759B97FD1}">
      <dgm:prSet/>
      <dgm:spPr/>
      <dgm:t>
        <a:bodyPr/>
        <a:lstStyle/>
        <a:p>
          <a:endParaRPr lang="nb-NO"/>
        </a:p>
      </dgm:t>
    </dgm:pt>
    <dgm:pt modelId="{9EFFCC00-350C-437E-8DFD-77F4565AAD2C}" type="sibTrans" cxnId="{C7137DF5-26F7-41D5-9DC1-EBE759B97FD1}">
      <dgm:prSet/>
      <dgm:spPr/>
      <dgm:t>
        <a:bodyPr/>
        <a:lstStyle/>
        <a:p>
          <a:endParaRPr lang="nb-NO"/>
        </a:p>
      </dgm:t>
    </dgm:pt>
    <dgm:pt modelId="{8833AE31-ECC9-4758-A9AC-F8B81AAE4E9E}">
      <dgm:prSet phldrT="[Tekst]" custT="1"/>
      <dgm:spPr>
        <a:noFill/>
        <a:ln>
          <a:noFill/>
        </a:ln>
        <a:effectLst/>
      </dgm:spPr>
      <dgm:t>
        <a:bodyPr spcFirstLastPara="0" vert="horz" wrap="square" lIns="71120" tIns="71120" rIns="71120" bIns="71120" numCol="1" spcCol="1270" anchor="b" anchorCtr="0"/>
        <a:lstStyle/>
        <a:p>
          <a:r>
            <a:rPr lang="nb-NO" sz="800" b="0" kern="1200">
              <a:solidFill>
                <a:srgbClr val="FFFFFF">
                  <a:lumMod val="65000"/>
                </a:srgbClr>
              </a:solidFill>
              <a:latin typeface="Arial" panose="020B0604020202020204"/>
              <a:ea typeface="+mn-ea"/>
              <a:cs typeface="+mn-cs"/>
            </a:rPr>
            <a:t>Trosset</a:t>
          </a:r>
        </a:p>
      </dgm:t>
    </dgm:pt>
    <dgm:pt modelId="{E052699A-C981-49E0-8336-0D172C832E81}" type="parTrans" cxnId="{17EEA26A-06AF-43E3-89A6-7EC5D4636C5E}">
      <dgm:prSet/>
      <dgm:spPr/>
      <dgm:t>
        <a:bodyPr/>
        <a:lstStyle/>
        <a:p>
          <a:endParaRPr lang="nb-NO"/>
        </a:p>
      </dgm:t>
    </dgm:pt>
    <dgm:pt modelId="{6BBC0F49-553A-4526-87C0-016109F1D745}" type="sibTrans" cxnId="{17EEA26A-06AF-43E3-89A6-7EC5D4636C5E}">
      <dgm:prSet/>
      <dgm:spPr/>
      <dgm:t>
        <a:bodyPr/>
        <a:lstStyle/>
        <a:p>
          <a:endParaRPr lang="nb-NO"/>
        </a:p>
      </dgm:t>
    </dgm:pt>
    <dgm:pt modelId="{ED40AD7D-BEDA-42CB-A975-F6ECABDCAAA8}">
      <dgm:prSet phldrT="[Tekst]" custT="1"/>
      <dgm:spPr/>
      <dgm:t>
        <a:bodyPr/>
        <a:lstStyle/>
        <a:p>
          <a:r>
            <a:rPr lang="nb-NO" sz="800" b="0" err="1">
              <a:solidFill>
                <a:schemeClr val="bg1">
                  <a:lumMod val="65000"/>
                </a:schemeClr>
              </a:solidFill>
            </a:rPr>
            <a:t>Hovemoen</a:t>
          </a:r>
          <a:endParaRPr lang="nb-NO" sz="800" b="0">
            <a:solidFill>
              <a:schemeClr val="bg1">
                <a:lumMod val="65000"/>
              </a:schemeClr>
            </a:solidFill>
          </a:endParaRPr>
        </a:p>
      </dgm:t>
    </dgm:pt>
    <dgm:pt modelId="{BD02E659-DFC4-424E-B64A-D641862F8E28}" type="sibTrans" cxnId="{D338DBAC-A183-432A-BAA9-34F0C85F05AE}">
      <dgm:prSet/>
      <dgm:spPr/>
      <dgm:t>
        <a:bodyPr/>
        <a:lstStyle/>
        <a:p>
          <a:endParaRPr lang="nb-NO"/>
        </a:p>
      </dgm:t>
    </dgm:pt>
    <dgm:pt modelId="{DA900D3F-C86F-4458-8296-4746C0A9FD1C}" type="parTrans" cxnId="{D338DBAC-A183-432A-BAA9-34F0C85F05AE}">
      <dgm:prSet/>
      <dgm:spPr/>
      <dgm:t>
        <a:bodyPr/>
        <a:lstStyle/>
        <a:p>
          <a:endParaRPr lang="nb-NO"/>
        </a:p>
      </dgm:t>
    </dgm:pt>
    <dgm:pt modelId="{4FDE39ED-08C4-4394-9637-89416A27D29A}" type="pres">
      <dgm:prSet presAssocID="{06B79EBB-7F77-4D1B-AEBE-2924E19516C1}" presName="Name0" presStyleCnt="0">
        <dgm:presLayoutVars>
          <dgm:dir/>
          <dgm:resizeHandles val="exact"/>
        </dgm:presLayoutVars>
      </dgm:prSet>
      <dgm:spPr/>
    </dgm:pt>
    <dgm:pt modelId="{E8071B2B-F304-4BDC-A2FA-9555AC15A27D}" type="pres">
      <dgm:prSet presAssocID="{06B79EBB-7F77-4D1B-AEBE-2924E19516C1}" presName="arrow" presStyleLbl="bgShp" presStyleIdx="0" presStyleCnt="1" custScaleX="90221" custScaleY="7765" custLinFactNeighborX="-5222" custLinFactNeighborY="1725"/>
      <dgm:spPr>
        <a:prstGeom prst="flowChartProcess">
          <a:avLst/>
        </a:prstGeom>
        <a:solidFill>
          <a:srgbClr val="FECB00"/>
        </a:solidFill>
      </dgm:spPr>
    </dgm:pt>
    <dgm:pt modelId="{C6A31E1E-2FF5-4BC4-80A8-A5990BF3BB38}" type="pres">
      <dgm:prSet presAssocID="{06B79EBB-7F77-4D1B-AEBE-2924E19516C1}" presName="points" presStyleCnt="0"/>
      <dgm:spPr/>
    </dgm:pt>
    <dgm:pt modelId="{893C2009-B02F-4A72-A01C-CFD2B4F0BC7A}" type="pres">
      <dgm:prSet presAssocID="{3059AEFD-0F01-451F-970A-FCFA055B8907}" presName="compositeA" presStyleCnt="0"/>
      <dgm:spPr/>
    </dgm:pt>
    <dgm:pt modelId="{C099E82C-CAB3-4474-B89C-E9A1CBB53E18}" type="pres">
      <dgm:prSet presAssocID="{3059AEFD-0F01-451F-970A-FCFA055B8907}" presName="textA" presStyleLbl="revTx" presStyleIdx="0" presStyleCnt="8" custAng="0" custScaleX="114076" custLinFactNeighborX="-2147" custLinFactNeighborY="-78177">
        <dgm:presLayoutVars>
          <dgm:bulletEnabled val="1"/>
        </dgm:presLayoutVars>
      </dgm:prSet>
      <dgm:spPr/>
    </dgm:pt>
    <dgm:pt modelId="{47EB8586-DEA6-4726-826C-89E295A33467}" type="pres">
      <dgm:prSet presAssocID="{3059AEFD-0F01-451F-970A-FCFA055B8907}" presName="circleA" presStyleLbl="node1" presStyleIdx="0" presStyleCnt="8"/>
      <dgm:spPr/>
    </dgm:pt>
    <dgm:pt modelId="{C436937E-3D31-4A5F-9095-1C1F4C13891E}" type="pres">
      <dgm:prSet presAssocID="{3059AEFD-0F01-451F-970A-FCFA055B8907}" presName="spaceA" presStyleCnt="0"/>
      <dgm:spPr/>
    </dgm:pt>
    <dgm:pt modelId="{D18304B6-6E1E-44E3-B35E-37EAC73E981E}" type="pres">
      <dgm:prSet presAssocID="{01F5DD36-D458-41E3-8A40-B5CC08B02CF5}" presName="space" presStyleCnt="0"/>
      <dgm:spPr/>
    </dgm:pt>
    <dgm:pt modelId="{26D93B89-7516-4B59-84EE-C665121CB1E6}" type="pres">
      <dgm:prSet presAssocID="{ED40AD7D-BEDA-42CB-A975-F6ECABDCAAA8}" presName="compositeB" presStyleCnt="0"/>
      <dgm:spPr/>
    </dgm:pt>
    <dgm:pt modelId="{0E8540A5-394E-4618-9D05-37414E84E297}" type="pres">
      <dgm:prSet presAssocID="{ED40AD7D-BEDA-42CB-A975-F6ECABDCAAA8}" presName="textB" presStyleLbl="revTx" presStyleIdx="1" presStyleCnt="8" custAng="0" custScaleX="100483" custLinFactY="-14025" custLinFactNeighborX="-29925" custLinFactNeighborY="-100000">
        <dgm:presLayoutVars>
          <dgm:bulletEnabled val="1"/>
        </dgm:presLayoutVars>
      </dgm:prSet>
      <dgm:spPr/>
    </dgm:pt>
    <dgm:pt modelId="{489A05D7-911D-460D-8778-A96928767EE8}" type="pres">
      <dgm:prSet presAssocID="{ED40AD7D-BEDA-42CB-A975-F6ECABDCAAA8}" presName="circleB" presStyleLbl="node1" presStyleIdx="1" presStyleCnt="8" custLinFactX="-200000" custLinFactNeighborX="-257063" custLinFactNeighborY="6543"/>
      <dgm:spPr>
        <a:solidFill>
          <a:schemeClr val="accent1"/>
        </a:solidFill>
        <a:ln>
          <a:solidFill>
            <a:schemeClr val="lt1">
              <a:hueOff val="0"/>
              <a:satOff val="0"/>
              <a:lumOff val="0"/>
            </a:schemeClr>
          </a:solidFill>
        </a:ln>
      </dgm:spPr>
    </dgm:pt>
    <dgm:pt modelId="{51337195-BF26-40F5-9ABB-F14698047FCE}" type="pres">
      <dgm:prSet presAssocID="{ED40AD7D-BEDA-42CB-A975-F6ECABDCAAA8}" presName="spaceB" presStyleCnt="0"/>
      <dgm:spPr/>
    </dgm:pt>
    <dgm:pt modelId="{7123CC9E-F8E4-40FC-8722-8EECA7C998ED}" type="pres">
      <dgm:prSet presAssocID="{BD02E659-DFC4-424E-B64A-D641862F8E28}" presName="space" presStyleCnt="0"/>
      <dgm:spPr/>
    </dgm:pt>
    <dgm:pt modelId="{BCEF21F5-E7C9-47C0-A7CA-6260CB077644}" type="pres">
      <dgm:prSet presAssocID="{1A35B41B-6B1F-476D-AC76-41660EAFF6BE}" presName="compositeA" presStyleCnt="0"/>
      <dgm:spPr/>
    </dgm:pt>
    <dgm:pt modelId="{63F4E810-8C11-4FAB-916F-798E06FF8917}" type="pres">
      <dgm:prSet presAssocID="{1A35B41B-6B1F-476D-AC76-41660EAFF6BE}" presName="textA" presStyleLbl="revTx" presStyleIdx="2" presStyleCnt="8" custAng="0" custLinFactNeighborX="-45031">
        <dgm:presLayoutVars>
          <dgm:bulletEnabled val="1"/>
        </dgm:presLayoutVars>
      </dgm:prSet>
      <dgm:spPr/>
    </dgm:pt>
    <dgm:pt modelId="{0AF44B84-479C-49C5-B786-AFF8A6C49226}" type="pres">
      <dgm:prSet presAssocID="{1A35B41B-6B1F-476D-AC76-41660EAFF6BE}" presName="circleA" presStyleLbl="node1" presStyleIdx="2" presStyleCnt="8" custLinFactX="-300000" custLinFactNeighborX="-311518" custLinFactNeighborY="6544"/>
      <dgm:spPr/>
    </dgm:pt>
    <dgm:pt modelId="{53003700-61B3-4F88-A958-1E810D4D8CD4}" type="pres">
      <dgm:prSet presAssocID="{1A35B41B-6B1F-476D-AC76-41660EAFF6BE}" presName="spaceA" presStyleCnt="0"/>
      <dgm:spPr/>
    </dgm:pt>
    <dgm:pt modelId="{E6405965-9056-4F13-ACF4-C2652DDB4134}" type="pres">
      <dgm:prSet presAssocID="{94200505-76DC-4E5B-B471-83070FE00255}" presName="space" presStyleCnt="0"/>
      <dgm:spPr/>
    </dgm:pt>
    <dgm:pt modelId="{975C5544-7F72-48DB-B715-0614DE995ABB}" type="pres">
      <dgm:prSet presAssocID="{8833AE31-ECC9-4758-A9AC-F8B81AAE4E9E}" presName="compositeB" presStyleCnt="0"/>
      <dgm:spPr/>
    </dgm:pt>
    <dgm:pt modelId="{B524586C-0E32-4728-9D27-456CA1A0ADA1}" type="pres">
      <dgm:prSet presAssocID="{8833AE31-ECC9-4758-A9AC-F8B81AAE4E9E}" presName="textB" presStyleLbl="revTx" presStyleIdx="3" presStyleCnt="8" custAng="0" custLinFactY="-48263" custLinFactNeighborX="-67856" custLinFactNeighborY="-100000">
        <dgm:presLayoutVars>
          <dgm:bulletEnabled val="1"/>
        </dgm:presLayoutVars>
      </dgm:prSet>
      <dgm:spPr/>
    </dgm:pt>
    <dgm:pt modelId="{8B838A5A-B5A4-45AF-8329-9273C9F52170}" type="pres">
      <dgm:prSet presAssocID="{8833AE31-ECC9-4758-A9AC-F8B81AAE4E9E}" presName="circleB" presStyleLbl="node1" presStyleIdx="3" presStyleCnt="8" custLinFactX="-403379" custLinFactNeighborX="-500000" custLinFactNeighborY="20439"/>
      <dgm:spPr/>
    </dgm:pt>
    <dgm:pt modelId="{999AA277-E30C-42C5-AD8F-DEF95DC4C5CD}" type="pres">
      <dgm:prSet presAssocID="{8833AE31-ECC9-4758-A9AC-F8B81AAE4E9E}" presName="spaceB" presStyleCnt="0"/>
      <dgm:spPr/>
    </dgm:pt>
    <dgm:pt modelId="{CB45C426-7F7B-4367-8639-C62B247160EB}" type="pres">
      <dgm:prSet presAssocID="{6BBC0F49-553A-4526-87C0-016109F1D745}" presName="space" presStyleCnt="0"/>
      <dgm:spPr/>
    </dgm:pt>
    <dgm:pt modelId="{829F8419-110F-458D-BA0C-1E60C0BF06B7}" type="pres">
      <dgm:prSet presAssocID="{14A4C9F3-E4B8-4184-8344-6A1363C1EE6B}" presName="compositeA" presStyleCnt="0"/>
      <dgm:spPr/>
    </dgm:pt>
    <dgm:pt modelId="{2DFA5717-D6E0-49AB-9633-85503C23C7D4}" type="pres">
      <dgm:prSet presAssocID="{14A4C9F3-E4B8-4184-8344-6A1363C1EE6B}" presName="textA" presStyleLbl="revTx" presStyleIdx="4" presStyleCnt="8" custLinFactNeighborX="-74586" custLinFactNeighborY="1738">
        <dgm:presLayoutVars>
          <dgm:bulletEnabled val="1"/>
        </dgm:presLayoutVars>
      </dgm:prSet>
      <dgm:spPr/>
    </dgm:pt>
    <dgm:pt modelId="{6118F24D-628E-424A-803C-1D198914FEDF}" type="pres">
      <dgm:prSet presAssocID="{14A4C9F3-E4B8-4184-8344-6A1363C1EE6B}" presName="circleA" presStyleLbl="node1" presStyleIdx="4" presStyleCnt="8" custLinFactX="-438124" custLinFactNeighborX="-500000" custLinFactNeighborY="5421"/>
      <dgm:spPr/>
    </dgm:pt>
    <dgm:pt modelId="{6788935B-39AB-4969-8ECA-462D9681A8A6}" type="pres">
      <dgm:prSet presAssocID="{14A4C9F3-E4B8-4184-8344-6A1363C1EE6B}" presName="spaceA" presStyleCnt="0"/>
      <dgm:spPr/>
    </dgm:pt>
    <dgm:pt modelId="{804FF85C-8515-447C-95B3-17D785F9E113}" type="pres">
      <dgm:prSet presAssocID="{EC50E58D-C7C7-46BF-B859-32296ECC2AF5}" presName="space" presStyleCnt="0"/>
      <dgm:spPr/>
    </dgm:pt>
    <dgm:pt modelId="{BB6B9EC7-7996-4155-B7C5-B4DC7A0318EB}" type="pres">
      <dgm:prSet presAssocID="{4E0C2582-C49A-412B-A05B-5B42F9842264}" presName="compositeB" presStyleCnt="0"/>
      <dgm:spPr/>
    </dgm:pt>
    <dgm:pt modelId="{62F5EFF8-6139-498C-A390-C72073E48014}" type="pres">
      <dgm:prSet presAssocID="{4E0C2582-C49A-412B-A05B-5B42F9842264}" presName="textB" presStyleLbl="revTx" presStyleIdx="5" presStyleCnt="8" custLinFactY="-45931" custLinFactNeighborX="-43076" custLinFactNeighborY="-100000">
        <dgm:presLayoutVars>
          <dgm:bulletEnabled val="1"/>
        </dgm:presLayoutVars>
      </dgm:prSet>
      <dgm:spPr/>
    </dgm:pt>
    <dgm:pt modelId="{47B156B7-3655-41D1-B0C1-6383DF178A62}" type="pres">
      <dgm:prSet presAssocID="{4E0C2582-C49A-412B-A05B-5B42F9842264}" presName="circleB" presStyleLbl="node1" presStyleIdx="5" presStyleCnt="8" custLinFactX="-235945" custLinFactNeighborX="-300000" custLinFactNeighborY="20439"/>
      <dgm:spPr/>
    </dgm:pt>
    <dgm:pt modelId="{83C84F52-0282-44D4-93B2-8C7AE35C2161}" type="pres">
      <dgm:prSet presAssocID="{4E0C2582-C49A-412B-A05B-5B42F9842264}" presName="spaceB" presStyleCnt="0"/>
      <dgm:spPr/>
    </dgm:pt>
    <dgm:pt modelId="{7A2E6665-1012-4B12-80D7-286F1A5A7904}" type="pres">
      <dgm:prSet presAssocID="{2DD7B001-324C-4E47-A86B-555F470B08CD}" presName="space" presStyleCnt="0"/>
      <dgm:spPr/>
    </dgm:pt>
    <dgm:pt modelId="{C018428F-8700-4D2B-9ABC-9EB35DDC6D41}" type="pres">
      <dgm:prSet presAssocID="{10728815-B162-4C58-936A-78F606170BAE}" presName="compositeA" presStyleCnt="0"/>
      <dgm:spPr/>
    </dgm:pt>
    <dgm:pt modelId="{3B5FB3AB-36F7-4A53-8344-59DE9C79E583}" type="pres">
      <dgm:prSet presAssocID="{10728815-B162-4C58-936A-78F606170BAE}" presName="textA" presStyleLbl="revTx" presStyleIdx="6" presStyleCnt="8">
        <dgm:presLayoutVars>
          <dgm:bulletEnabled val="1"/>
        </dgm:presLayoutVars>
      </dgm:prSet>
      <dgm:spPr/>
    </dgm:pt>
    <dgm:pt modelId="{6AAD6B77-F24F-4F97-B00F-E5CAABF6D28E}" type="pres">
      <dgm:prSet presAssocID="{10728815-B162-4C58-936A-78F606170BAE}" presName="circleA" presStyleLbl="node1" presStyleIdx="6" presStyleCnt="8"/>
      <dgm:spPr/>
    </dgm:pt>
    <dgm:pt modelId="{E1C7B3F1-68C9-434C-8ECE-D9E4D66246BE}" type="pres">
      <dgm:prSet presAssocID="{10728815-B162-4C58-936A-78F606170BAE}" presName="spaceA" presStyleCnt="0"/>
      <dgm:spPr/>
    </dgm:pt>
    <dgm:pt modelId="{CFCE95F6-F2D4-4AC5-84AB-280EA8B4BA9D}" type="pres">
      <dgm:prSet presAssocID="{BC1B8746-455E-4595-91DF-5E0457623973}" presName="space" presStyleCnt="0"/>
      <dgm:spPr/>
    </dgm:pt>
    <dgm:pt modelId="{87E78F0E-22A2-4ED7-950D-EAB951EA85E4}" type="pres">
      <dgm:prSet presAssocID="{BE233521-5852-44A3-9178-EC747DE864A3}" presName="compositeB" presStyleCnt="0"/>
      <dgm:spPr/>
    </dgm:pt>
    <dgm:pt modelId="{D67E841B-09F6-4626-9AF1-7567B2558560}" type="pres">
      <dgm:prSet presAssocID="{BE233521-5852-44A3-9178-EC747DE864A3}" presName="textB" presStyleLbl="revTx" presStyleIdx="7" presStyleCnt="8" custLinFactY="-44193" custLinFactNeighborX="-3065" custLinFactNeighborY="-100000">
        <dgm:presLayoutVars>
          <dgm:bulletEnabled val="1"/>
        </dgm:presLayoutVars>
      </dgm:prSet>
      <dgm:spPr/>
    </dgm:pt>
    <dgm:pt modelId="{11418406-2A3C-4729-B37A-10E60C871622}" type="pres">
      <dgm:prSet presAssocID="{BE233521-5852-44A3-9178-EC747DE864A3}" presName="circleB" presStyleLbl="node1" presStyleIdx="7" presStyleCnt="8"/>
      <dgm:spPr/>
    </dgm:pt>
    <dgm:pt modelId="{80873411-8BB2-4AA1-8706-4C6761E5AF74}" type="pres">
      <dgm:prSet presAssocID="{BE233521-5852-44A3-9178-EC747DE864A3}" presName="spaceB" presStyleCnt="0"/>
      <dgm:spPr/>
    </dgm:pt>
  </dgm:ptLst>
  <dgm:cxnLst>
    <dgm:cxn modelId="{A27DA52F-7809-4325-AF47-3B3F691B8432}" type="presOf" srcId="{3059AEFD-0F01-451F-970A-FCFA055B8907}" destId="{C099E82C-CAB3-4474-B89C-E9A1CBB53E18}" srcOrd="0" destOrd="0" presId="urn:microsoft.com/office/officeart/2005/8/layout/hProcess11"/>
    <dgm:cxn modelId="{5A5C0940-FDF9-4340-8D80-0132518A1DB3}" type="presOf" srcId="{BE233521-5852-44A3-9178-EC747DE864A3}" destId="{D67E841B-09F6-4626-9AF1-7567B2558560}" srcOrd="0" destOrd="0" presId="urn:microsoft.com/office/officeart/2005/8/layout/hProcess11"/>
    <dgm:cxn modelId="{B49EDB5D-FF96-4775-B31E-65B856BB3247}" type="presOf" srcId="{14A4C9F3-E4B8-4184-8344-6A1363C1EE6B}" destId="{2DFA5717-D6E0-49AB-9633-85503C23C7D4}" srcOrd="0" destOrd="0" presId="urn:microsoft.com/office/officeart/2005/8/layout/hProcess11"/>
    <dgm:cxn modelId="{D122485F-806A-479E-A863-34CA562D38AE}" type="presOf" srcId="{10728815-B162-4C58-936A-78F606170BAE}" destId="{3B5FB3AB-36F7-4A53-8344-59DE9C79E583}" srcOrd="0" destOrd="0" presId="urn:microsoft.com/office/officeart/2005/8/layout/hProcess11"/>
    <dgm:cxn modelId="{E44C9142-4A3E-405A-B79B-486868211AEA}" srcId="{06B79EBB-7F77-4D1B-AEBE-2924E19516C1}" destId="{4E0C2582-C49A-412B-A05B-5B42F9842264}" srcOrd="5" destOrd="0" parTransId="{D3400C56-D9F0-495C-AB8E-C2296DB64D9B}" sibTransId="{2DD7B001-324C-4E47-A86B-555F470B08CD}"/>
    <dgm:cxn modelId="{17EEA26A-06AF-43E3-89A6-7EC5D4636C5E}" srcId="{06B79EBB-7F77-4D1B-AEBE-2924E19516C1}" destId="{8833AE31-ECC9-4758-A9AC-F8B81AAE4E9E}" srcOrd="3" destOrd="0" parTransId="{E052699A-C981-49E0-8336-0D172C832E81}" sibTransId="{6BBC0F49-553A-4526-87C0-016109F1D745}"/>
    <dgm:cxn modelId="{4A21176B-BEC8-4C27-975E-CAFDB9168A0B}" type="presOf" srcId="{4E0C2582-C49A-412B-A05B-5B42F9842264}" destId="{62F5EFF8-6139-498C-A390-C72073E48014}" srcOrd="0" destOrd="0" presId="urn:microsoft.com/office/officeart/2005/8/layout/hProcess11"/>
    <dgm:cxn modelId="{405E2C58-6560-4C82-826E-D9AF715AE0FB}" srcId="{06B79EBB-7F77-4D1B-AEBE-2924E19516C1}" destId="{14A4C9F3-E4B8-4184-8344-6A1363C1EE6B}" srcOrd="4" destOrd="0" parTransId="{59FDF300-D771-4C26-AEF6-EAD1ABD66B60}" sibTransId="{EC50E58D-C7C7-46BF-B859-32296ECC2AF5}"/>
    <dgm:cxn modelId="{D172DB58-E2A9-48D4-A261-BFB1CBB1B812}" srcId="{06B79EBB-7F77-4D1B-AEBE-2924E19516C1}" destId="{1A35B41B-6B1F-476D-AC76-41660EAFF6BE}" srcOrd="2" destOrd="0" parTransId="{70C7B60A-7129-4841-8BF4-B8089E24E1F9}" sibTransId="{94200505-76DC-4E5B-B471-83070FE00255}"/>
    <dgm:cxn modelId="{3855E480-D235-4861-BE6F-414CD616F2FB}" srcId="{06B79EBB-7F77-4D1B-AEBE-2924E19516C1}" destId="{10728815-B162-4C58-936A-78F606170BAE}" srcOrd="6" destOrd="0" parTransId="{30506E83-448C-4047-AEBB-D178A5A43496}" sibTransId="{BC1B8746-455E-4595-91DF-5E0457623973}"/>
    <dgm:cxn modelId="{F88E9EA4-90EE-4C48-8189-3973891C3682}" type="presOf" srcId="{1A35B41B-6B1F-476D-AC76-41660EAFF6BE}" destId="{63F4E810-8C11-4FAB-916F-798E06FF8917}" srcOrd="0" destOrd="0" presId="urn:microsoft.com/office/officeart/2005/8/layout/hProcess11"/>
    <dgm:cxn modelId="{D338DBAC-A183-432A-BAA9-34F0C85F05AE}" srcId="{06B79EBB-7F77-4D1B-AEBE-2924E19516C1}" destId="{ED40AD7D-BEDA-42CB-A975-F6ECABDCAAA8}" srcOrd="1" destOrd="0" parTransId="{DA900D3F-C86F-4458-8296-4746C0A9FD1C}" sibTransId="{BD02E659-DFC4-424E-B64A-D641862F8E28}"/>
    <dgm:cxn modelId="{7D950FC4-164E-47BA-BA2E-42338FF188B3}" type="presOf" srcId="{ED40AD7D-BEDA-42CB-A975-F6ECABDCAAA8}" destId="{0E8540A5-394E-4618-9D05-37414E84E297}" srcOrd="0" destOrd="0" presId="urn:microsoft.com/office/officeart/2005/8/layout/hProcess11"/>
    <dgm:cxn modelId="{BE046CCA-8FEC-4C32-8D6E-EDD9E19086E3}" type="presOf" srcId="{06B79EBB-7F77-4D1B-AEBE-2924E19516C1}" destId="{4FDE39ED-08C4-4394-9637-89416A27D29A}" srcOrd="0" destOrd="0" presId="urn:microsoft.com/office/officeart/2005/8/layout/hProcess11"/>
    <dgm:cxn modelId="{68BA54D8-A43F-4E4B-A5FD-AB1499D168A3}" srcId="{06B79EBB-7F77-4D1B-AEBE-2924E19516C1}" destId="{3059AEFD-0F01-451F-970A-FCFA055B8907}" srcOrd="0" destOrd="0" parTransId="{D42678F2-E72F-4427-BF24-3D170942EADC}" sibTransId="{01F5DD36-D458-41E3-8A40-B5CC08B02CF5}"/>
    <dgm:cxn modelId="{9C0FF4E6-65BB-4B15-95F0-9B2A6BF9798D}" type="presOf" srcId="{8833AE31-ECC9-4758-A9AC-F8B81AAE4E9E}" destId="{B524586C-0E32-4728-9D27-456CA1A0ADA1}" srcOrd="0" destOrd="0" presId="urn:microsoft.com/office/officeart/2005/8/layout/hProcess11"/>
    <dgm:cxn modelId="{C7137DF5-26F7-41D5-9DC1-EBE759B97FD1}" srcId="{06B79EBB-7F77-4D1B-AEBE-2924E19516C1}" destId="{BE233521-5852-44A3-9178-EC747DE864A3}" srcOrd="7" destOrd="0" parTransId="{43F59375-A055-4A95-B8CF-FFB62D303F70}" sibTransId="{9EFFCC00-350C-437E-8DFD-77F4565AAD2C}"/>
    <dgm:cxn modelId="{9032A991-10B0-407D-82E0-E960C7EF9715}" type="presParOf" srcId="{4FDE39ED-08C4-4394-9637-89416A27D29A}" destId="{E8071B2B-F304-4BDC-A2FA-9555AC15A27D}" srcOrd="0" destOrd="0" presId="urn:microsoft.com/office/officeart/2005/8/layout/hProcess11"/>
    <dgm:cxn modelId="{54F967E6-08E9-4338-BDAE-0BC934731E5D}" type="presParOf" srcId="{4FDE39ED-08C4-4394-9637-89416A27D29A}" destId="{C6A31E1E-2FF5-4BC4-80A8-A5990BF3BB38}" srcOrd="1" destOrd="0" presId="urn:microsoft.com/office/officeart/2005/8/layout/hProcess11"/>
    <dgm:cxn modelId="{53BC7F68-8133-4093-B690-6768760D9EA3}" type="presParOf" srcId="{C6A31E1E-2FF5-4BC4-80A8-A5990BF3BB38}" destId="{893C2009-B02F-4A72-A01C-CFD2B4F0BC7A}" srcOrd="0" destOrd="0" presId="urn:microsoft.com/office/officeart/2005/8/layout/hProcess11"/>
    <dgm:cxn modelId="{28CC6C0B-A45A-4317-8FE1-457B497A37BC}" type="presParOf" srcId="{893C2009-B02F-4A72-A01C-CFD2B4F0BC7A}" destId="{C099E82C-CAB3-4474-B89C-E9A1CBB53E18}" srcOrd="0" destOrd="0" presId="urn:microsoft.com/office/officeart/2005/8/layout/hProcess11"/>
    <dgm:cxn modelId="{5F0744F7-3B72-47CE-9ED0-CD7BE1C7AAB5}" type="presParOf" srcId="{893C2009-B02F-4A72-A01C-CFD2B4F0BC7A}" destId="{47EB8586-DEA6-4726-826C-89E295A33467}" srcOrd="1" destOrd="0" presId="urn:microsoft.com/office/officeart/2005/8/layout/hProcess11"/>
    <dgm:cxn modelId="{06D70BB9-020B-4D2D-A784-2505236796FA}" type="presParOf" srcId="{893C2009-B02F-4A72-A01C-CFD2B4F0BC7A}" destId="{C436937E-3D31-4A5F-9095-1C1F4C13891E}" srcOrd="2" destOrd="0" presId="urn:microsoft.com/office/officeart/2005/8/layout/hProcess11"/>
    <dgm:cxn modelId="{02F7017D-5E01-4096-B8C7-3F3BB30D5026}" type="presParOf" srcId="{C6A31E1E-2FF5-4BC4-80A8-A5990BF3BB38}" destId="{D18304B6-6E1E-44E3-B35E-37EAC73E981E}" srcOrd="1" destOrd="0" presId="urn:microsoft.com/office/officeart/2005/8/layout/hProcess11"/>
    <dgm:cxn modelId="{1381C314-9ADE-4E87-88EC-DFA583290ACD}" type="presParOf" srcId="{C6A31E1E-2FF5-4BC4-80A8-A5990BF3BB38}" destId="{26D93B89-7516-4B59-84EE-C665121CB1E6}" srcOrd="2" destOrd="0" presId="urn:microsoft.com/office/officeart/2005/8/layout/hProcess11"/>
    <dgm:cxn modelId="{91E8951A-2A34-4D61-8985-84DA607BAB1F}" type="presParOf" srcId="{26D93B89-7516-4B59-84EE-C665121CB1E6}" destId="{0E8540A5-394E-4618-9D05-37414E84E297}" srcOrd="0" destOrd="0" presId="urn:microsoft.com/office/officeart/2005/8/layout/hProcess11"/>
    <dgm:cxn modelId="{8E374C5D-6405-4898-99A6-B2DE4E562F18}" type="presParOf" srcId="{26D93B89-7516-4B59-84EE-C665121CB1E6}" destId="{489A05D7-911D-460D-8778-A96928767EE8}" srcOrd="1" destOrd="0" presId="urn:microsoft.com/office/officeart/2005/8/layout/hProcess11"/>
    <dgm:cxn modelId="{CD10B9C5-6ACB-4B9C-A7BF-FECB1B1CFBE4}" type="presParOf" srcId="{26D93B89-7516-4B59-84EE-C665121CB1E6}" destId="{51337195-BF26-40F5-9ABB-F14698047FCE}" srcOrd="2" destOrd="0" presId="urn:microsoft.com/office/officeart/2005/8/layout/hProcess11"/>
    <dgm:cxn modelId="{119B00C8-6A60-41A2-87BF-697098D59293}" type="presParOf" srcId="{C6A31E1E-2FF5-4BC4-80A8-A5990BF3BB38}" destId="{7123CC9E-F8E4-40FC-8722-8EECA7C998ED}" srcOrd="3" destOrd="0" presId="urn:microsoft.com/office/officeart/2005/8/layout/hProcess11"/>
    <dgm:cxn modelId="{1F07A7C1-9766-4535-88C7-0EB10E39E683}" type="presParOf" srcId="{C6A31E1E-2FF5-4BC4-80A8-A5990BF3BB38}" destId="{BCEF21F5-E7C9-47C0-A7CA-6260CB077644}" srcOrd="4" destOrd="0" presId="urn:microsoft.com/office/officeart/2005/8/layout/hProcess11"/>
    <dgm:cxn modelId="{904AD0B2-3228-41F8-88AF-97AAA8BCF55B}" type="presParOf" srcId="{BCEF21F5-E7C9-47C0-A7CA-6260CB077644}" destId="{63F4E810-8C11-4FAB-916F-798E06FF8917}" srcOrd="0" destOrd="0" presId="urn:microsoft.com/office/officeart/2005/8/layout/hProcess11"/>
    <dgm:cxn modelId="{3953709D-D427-4901-9962-3208C49E59A5}" type="presParOf" srcId="{BCEF21F5-E7C9-47C0-A7CA-6260CB077644}" destId="{0AF44B84-479C-49C5-B786-AFF8A6C49226}" srcOrd="1" destOrd="0" presId="urn:microsoft.com/office/officeart/2005/8/layout/hProcess11"/>
    <dgm:cxn modelId="{D9A9EE3C-0182-433B-A2DD-3D47C204E721}" type="presParOf" srcId="{BCEF21F5-E7C9-47C0-A7CA-6260CB077644}" destId="{53003700-61B3-4F88-A958-1E810D4D8CD4}" srcOrd="2" destOrd="0" presId="urn:microsoft.com/office/officeart/2005/8/layout/hProcess11"/>
    <dgm:cxn modelId="{8BD198CB-9B9D-4169-972D-17E6E15E4D4E}" type="presParOf" srcId="{C6A31E1E-2FF5-4BC4-80A8-A5990BF3BB38}" destId="{E6405965-9056-4F13-ACF4-C2652DDB4134}" srcOrd="5" destOrd="0" presId="urn:microsoft.com/office/officeart/2005/8/layout/hProcess11"/>
    <dgm:cxn modelId="{010B8D84-53F3-4DD4-A1A7-4F1FD2BEE1A5}" type="presParOf" srcId="{C6A31E1E-2FF5-4BC4-80A8-A5990BF3BB38}" destId="{975C5544-7F72-48DB-B715-0614DE995ABB}" srcOrd="6" destOrd="0" presId="urn:microsoft.com/office/officeart/2005/8/layout/hProcess11"/>
    <dgm:cxn modelId="{DF924599-7A4D-4E2B-BC0E-BC915E952E96}" type="presParOf" srcId="{975C5544-7F72-48DB-B715-0614DE995ABB}" destId="{B524586C-0E32-4728-9D27-456CA1A0ADA1}" srcOrd="0" destOrd="0" presId="urn:microsoft.com/office/officeart/2005/8/layout/hProcess11"/>
    <dgm:cxn modelId="{41AA236F-20E1-425A-BCBB-20D6AA14DC1C}" type="presParOf" srcId="{975C5544-7F72-48DB-B715-0614DE995ABB}" destId="{8B838A5A-B5A4-45AF-8329-9273C9F52170}" srcOrd="1" destOrd="0" presId="urn:microsoft.com/office/officeart/2005/8/layout/hProcess11"/>
    <dgm:cxn modelId="{5DAA9CF8-0DB7-4C2A-8A8C-353BF4F7C9A2}" type="presParOf" srcId="{975C5544-7F72-48DB-B715-0614DE995ABB}" destId="{999AA277-E30C-42C5-AD8F-DEF95DC4C5CD}" srcOrd="2" destOrd="0" presId="urn:microsoft.com/office/officeart/2005/8/layout/hProcess11"/>
    <dgm:cxn modelId="{C0BDF474-88F6-4B31-9C86-D6BB2438C6A8}" type="presParOf" srcId="{C6A31E1E-2FF5-4BC4-80A8-A5990BF3BB38}" destId="{CB45C426-7F7B-4367-8639-C62B247160EB}" srcOrd="7" destOrd="0" presId="urn:microsoft.com/office/officeart/2005/8/layout/hProcess11"/>
    <dgm:cxn modelId="{AF82D44A-B824-4140-821E-88B26918821A}" type="presParOf" srcId="{C6A31E1E-2FF5-4BC4-80A8-A5990BF3BB38}" destId="{829F8419-110F-458D-BA0C-1E60C0BF06B7}" srcOrd="8" destOrd="0" presId="urn:microsoft.com/office/officeart/2005/8/layout/hProcess11"/>
    <dgm:cxn modelId="{B3FD7E21-DFFA-4CB4-9C01-6259BAE26BB8}" type="presParOf" srcId="{829F8419-110F-458D-BA0C-1E60C0BF06B7}" destId="{2DFA5717-D6E0-49AB-9633-85503C23C7D4}" srcOrd="0" destOrd="0" presId="urn:microsoft.com/office/officeart/2005/8/layout/hProcess11"/>
    <dgm:cxn modelId="{C963268A-FD3A-48CB-8E22-2BE0B837278B}" type="presParOf" srcId="{829F8419-110F-458D-BA0C-1E60C0BF06B7}" destId="{6118F24D-628E-424A-803C-1D198914FEDF}" srcOrd="1" destOrd="0" presId="urn:microsoft.com/office/officeart/2005/8/layout/hProcess11"/>
    <dgm:cxn modelId="{BC180BE6-A84F-429D-8B91-45BE99C0A334}" type="presParOf" srcId="{829F8419-110F-458D-BA0C-1E60C0BF06B7}" destId="{6788935B-39AB-4969-8ECA-462D9681A8A6}" srcOrd="2" destOrd="0" presId="urn:microsoft.com/office/officeart/2005/8/layout/hProcess11"/>
    <dgm:cxn modelId="{7BF38335-2F73-4740-9C61-D6E625935AF2}" type="presParOf" srcId="{C6A31E1E-2FF5-4BC4-80A8-A5990BF3BB38}" destId="{804FF85C-8515-447C-95B3-17D785F9E113}" srcOrd="9" destOrd="0" presId="urn:microsoft.com/office/officeart/2005/8/layout/hProcess11"/>
    <dgm:cxn modelId="{F12C43CB-0CC7-4F88-88D2-76BB435F97BA}" type="presParOf" srcId="{C6A31E1E-2FF5-4BC4-80A8-A5990BF3BB38}" destId="{BB6B9EC7-7996-4155-B7C5-B4DC7A0318EB}" srcOrd="10" destOrd="0" presId="urn:microsoft.com/office/officeart/2005/8/layout/hProcess11"/>
    <dgm:cxn modelId="{7651FC80-B56F-468C-BDDD-FDE885223119}" type="presParOf" srcId="{BB6B9EC7-7996-4155-B7C5-B4DC7A0318EB}" destId="{62F5EFF8-6139-498C-A390-C72073E48014}" srcOrd="0" destOrd="0" presId="urn:microsoft.com/office/officeart/2005/8/layout/hProcess11"/>
    <dgm:cxn modelId="{D5357821-2B27-4595-8E3D-3975911C6E24}" type="presParOf" srcId="{BB6B9EC7-7996-4155-B7C5-B4DC7A0318EB}" destId="{47B156B7-3655-41D1-B0C1-6383DF178A62}" srcOrd="1" destOrd="0" presId="urn:microsoft.com/office/officeart/2005/8/layout/hProcess11"/>
    <dgm:cxn modelId="{A1A2AB09-9339-4458-8A3F-726CA5D00FF0}" type="presParOf" srcId="{BB6B9EC7-7996-4155-B7C5-B4DC7A0318EB}" destId="{83C84F52-0282-44D4-93B2-8C7AE35C2161}" srcOrd="2" destOrd="0" presId="urn:microsoft.com/office/officeart/2005/8/layout/hProcess11"/>
    <dgm:cxn modelId="{6084F781-02E1-4371-81B8-3CFF1EECA4BF}" type="presParOf" srcId="{C6A31E1E-2FF5-4BC4-80A8-A5990BF3BB38}" destId="{7A2E6665-1012-4B12-80D7-286F1A5A7904}" srcOrd="11" destOrd="0" presId="urn:microsoft.com/office/officeart/2005/8/layout/hProcess11"/>
    <dgm:cxn modelId="{CFD68924-147C-40AA-A3F8-A2F5D055F2CE}" type="presParOf" srcId="{C6A31E1E-2FF5-4BC4-80A8-A5990BF3BB38}" destId="{C018428F-8700-4D2B-9ABC-9EB35DDC6D41}" srcOrd="12" destOrd="0" presId="urn:microsoft.com/office/officeart/2005/8/layout/hProcess11"/>
    <dgm:cxn modelId="{6C30C499-D8D5-482C-B4CE-CA3A21C05E94}" type="presParOf" srcId="{C018428F-8700-4D2B-9ABC-9EB35DDC6D41}" destId="{3B5FB3AB-36F7-4A53-8344-59DE9C79E583}" srcOrd="0" destOrd="0" presId="urn:microsoft.com/office/officeart/2005/8/layout/hProcess11"/>
    <dgm:cxn modelId="{8B6628BA-EC69-4BBC-B7A5-7BFB053717CA}" type="presParOf" srcId="{C018428F-8700-4D2B-9ABC-9EB35DDC6D41}" destId="{6AAD6B77-F24F-4F97-B00F-E5CAABF6D28E}" srcOrd="1" destOrd="0" presId="urn:microsoft.com/office/officeart/2005/8/layout/hProcess11"/>
    <dgm:cxn modelId="{44F7769F-CDDD-4A62-842B-3C0469BE2927}" type="presParOf" srcId="{C018428F-8700-4D2B-9ABC-9EB35DDC6D41}" destId="{E1C7B3F1-68C9-434C-8ECE-D9E4D66246BE}" srcOrd="2" destOrd="0" presId="urn:microsoft.com/office/officeart/2005/8/layout/hProcess11"/>
    <dgm:cxn modelId="{1C90522A-9ECE-45DE-8CD7-94DC3056EEE9}" type="presParOf" srcId="{C6A31E1E-2FF5-4BC4-80A8-A5990BF3BB38}" destId="{CFCE95F6-F2D4-4AC5-84AB-280EA8B4BA9D}" srcOrd="13" destOrd="0" presId="urn:microsoft.com/office/officeart/2005/8/layout/hProcess11"/>
    <dgm:cxn modelId="{56D05BAB-FFFD-4C05-BFCE-FC3144DE3685}" type="presParOf" srcId="{C6A31E1E-2FF5-4BC4-80A8-A5990BF3BB38}" destId="{87E78F0E-22A2-4ED7-950D-EAB951EA85E4}" srcOrd="14" destOrd="0" presId="urn:microsoft.com/office/officeart/2005/8/layout/hProcess11"/>
    <dgm:cxn modelId="{4879D42C-3B52-4C03-9695-5EF3D257E4BC}" type="presParOf" srcId="{87E78F0E-22A2-4ED7-950D-EAB951EA85E4}" destId="{D67E841B-09F6-4626-9AF1-7567B2558560}" srcOrd="0" destOrd="0" presId="urn:microsoft.com/office/officeart/2005/8/layout/hProcess11"/>
    <dgm:cxn modelId="{A6654F97-5148-4B05-B4F3-CA258AA5284A}" type="presParOf" srcId="{87E78F0E-22A2-4ED7-950D-EAB951EA85E4}" destId="{11418406-2A3C-4729-B37A-10E60C871622}" srcOrd="1" destOrd="0" presId="urn:microsoft.com/office/officeart/2005/8/layout/hProcess11"/>
    <dgm:cxn modelId="{55EC4C5E-5B99-4D4D-AACC-B39BBFBA98F9}" type="presParOf" srcId="{87E78F0E-22A2-4ED7-950D-EAB951EA85E4}" destId="{80873411-8BB2-4AA1-8706-4C6761E5AF74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071B2B-F304-4BDC-A2FA-9555AC15A27D}">
      <dsp:nvSpPr>
        <dsp:cNvPr id="0" name=""/>
        <dsp:cNvSpPr/>
      </dsp:nvSpPr>
      <dsp:spPr>
        <a:xfrm>
          <a:off x="247180" y="449009"/>
          <a:ext cx="10588859" cy="28382"/>
        </a:xfrm>
        <a:prstGeom prst="flowChartProcess">
          <a:avLst/>
        </a:prstGeom>
        <a:solidFill>
          <a:srgbClr val="FECB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99E82C-CAB3-4474-B89C-E9A1CBB53E18}">
      <dsp:nvSpPr>
        <dsp:cNvPr id="0" name=""/>
        <dsp:cNvSpPr/>
      </dsp:nvSpPr>
      <dsp:spPr>
        <a:xfrm>
          <a:off x="260968" y="0"/>
          <a:ext cx="1417964" cy="3655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784" tIns="49784" rIns="49784" bIns="49784" numCol="1" spcCol="1270" anchor="b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800" b="0" kern="1200">
              <a:solidFill>
                <a:srgbClr val="FFFFFF">
                  <a:lumMod val="65000"/>
                </a:srgbClr>
              </a:solidFill>
              <a:latin typeface="Arial" panose="020B0604020202020204"/>
              <a:ea typeface="+mn-ea"/>
              <a:cs typeface="+mn-cs"/>
            </a:rPr>
            <a:t>Lillehammerkrysset</a:t>
          </a:r>
        </a:p>
      </dsp:txBody>
      <dsp:txXfrm>
        <a:off x="260968" y="0"/>
        <a:ext cx="1417964" cy="365516"/>
      </dsp:txXfrm>
    </dsp:sp>
    <dsp:sp modelId="{47EB8586-DEA6-4726-826C-89E295A33467}">
      <dsp:nvSpPr>
        <dsp:cNvPr id="0" name=""/>
        <dsp:cNvSpPr/>
      </dsp:nvSpPr>
      <dsp:spPr>
        <a:xfrm>
          <a:off x="950948" y="411206"/>
          <a:ext cx="91379" cy="9137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8540A5-394E-4618-9D05-37414E84E297}">
      <dsp:nvSpPr>
        <dsp:cNvPr id="0" name=""/>
        <dsp:cNvSpPr/>
      </dsp:nvSpPr>
      <dsp:spPr>
        <a:xfrm>
          <a:off x="1395802" y="131494"/>
          <a:ext cx="1249003" cy="3655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896" tIns="56896" rIns="56896" bIns="56896" numCol="1" spcCol="1270" anchor="t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800" b="0" kern="1200" err="1">
              <a:solidFill>
                <a:schemeClr val="bg1">
                  <a:lumMod val="65000"/>
                </a:schemeClr>
              </a:solidFill>
            </a:rPr>
            <a:t>Hovemoen</a:t>
          </a:r>
          <a:endParaRPr lang="nb-NO" sz="800" b="0" kern="1200">
            <a:solidFill>
              <a:schemeClr val="bg1">
                <a:lumMod val="65000"/>
              </a:schemeClr>
            </a:solidFill>
          </a:endParaRPr>
        </a:p>
      </dsp:txBody>
      <dsp:txXfrm>
        <a:off x="1395802" y="131494"/>
        <a:ext cx="1249003" cy="365516"/>
      </dsp:txXfrm>
    </dsp:sp>
    <dsp:sp modelId="{489A05D7-911D-460D-8778-A96928767EE8}">
      <dsp:nvSpPr>
        <dsp:cNvPr id="0" name=""/>
        <dsp:cNvSpPr/>
      </dsp:nvSpPr>
      <dsp:spPr>
        <a:xfrm>
          <a:off x="1928922" y="417185"/>
          <a:ext cx="91379" cy="91379"/>
        </a:xfrm>
        <a:prstGeom prst="ellipse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F4E810-8C11-4FAB-916F-798E06FF8917}">
      <dsp:nvSpPr>
        <dsp:cNvPr id="0" name=""/>
        <dsp:cNvSpPr/>
      </dsp:nvSpPr>
      <dsp:spPr>
        <a:xfrm>
          <a:off x="2519188" y="0"/>
          <a:ext cx="1243000" cy="3655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b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800" b="0" kern="1200">
              <a:solidFill>
                <a:srgbClr val="FFFFFF">
                  <a:lumMod val="65000"/>
                </a:srgbClr>
              </a:solidFill>
              <a:latin typeface="Arial" panose="020B0604020202020204"/>
              <a:ea typeface="+mn-ea"/>
              <a:cs typeface="+mn-cs"/>
            </a:rPr>
            <a:t>Kryssing Lågen</a:t>
          </a:r>
        </a:p>
      </dsp:txBody>
      <dsp:txXfrm>
        <a:off x="2519188" y="0"/>
        <a:ext cx="1243000" cy="365516"/>
      </dsp:txXfrm>
    </dsp:sp>
    <dsp:sp modelId="{0AF44B84-479C-49C5-B786-AFF8A6C49226}">
      <dsp:nvSpPr>
        <dsp:cNvPr id="0" name=""/>
        <dsp:cNvSpPr/>
      </dsp:nvSpPr>
      <dsp:spPr>
        <a:xfrm>
          <a:off x="3095934" y="417186"/>
          <a:ext cx="91379" cy="9137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24586C-0E32-4728-9D27-456CA1A0ADA1}">
      <dsp:nvSpPr>
        <dsp:cNvPr id="0" name=""/>
        <dsp:cNvSpPr/>
      </dsp:nvSpPr>
      <dsp:spPr>
        <a:xfrm>
          <a:off x="3540624" y="6349"/>
          <a:ext cx="1243000" cy="3655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b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800" b="1" kern="1200">
              <a:solidFill>
                <a:schemeClr val="tx1"/>
              </a:solidFill>
              <a:latin typeface="Arial" panose="020B0604020202020204"/>
              <a:ea typeface="+mn-ea"/>
              <a:cs typeface="+mn-cs"/>
            </a:rPr>
            <a:t>Trosset</a:t>
          </a:r>
        </a:p>
      </dsp:txBody>
      <dsp:txXfrm>
        <a:off x="3540624" y="6349"/>
        <a:ext cx="1243000" cy="365516"/>
      </dsp:txXfrm>
    </dsp:sp>
    <dsp:sp modelId="{8B838A5A-B5A4-45AF-8329-9273C9F52170}">
      <dsp:nvSpPr>
        <dsp:cNvPr id="0" name=""/>
        <dsp:cNvSpPr/>
      </dsp:nvSpPr>
      <dsp:spPr>
        <a:xfrm>
          <a:off x="4134384" y="429883"/>
          <a:ext cx="91379" cy="9137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FA5717-D6E0-49AB-9633-85503C23C7D4}">
      <dsp:nvSpPr>
        <dsp:cNvPr id="0" name=""/>
        <dsp:cNvSpPr/>
      </dsp:nvSpPr>
      <dsp:spPr>
        <a:xfrm>
          <a:off x="4762120" y="6352"/>
          <a:ext cx="1243000" cy="3655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896" tIns="56896" rIns="56896" bIns="56896" numCol="1" spcCol="1270" anchor="b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800" b="0" kern="1200" err="1">
              <a:solidFill>
                <a:srgbClr val="FFFFFF">
                  <a:lumMod val="65000"/>
                </a:srgbClr>
              </a:solidFill>
              <a:latin typeface="Arial" panose="020B0604020202020204"/>
              <a:ea typeface="+mn-ea"/>
              <a:cs typeface="+mn-cs"/>
            </a:rPr>
            <a:t>Vingnestunnelen</a:t>
          </a:r>
          <a:endParaRPr lang="nb-NO" sz="800" b="0" kern="1200">
            <a:solidFill>
              <a:srgbClr val="FFFFFF">
                <a:lumMod val="65000"/>
              </a:srgbClr>
            </a:solidFill>
            <a:latin typeface="Arial" panose="020B0604020202020204"/>
            <a:ea typeface="+mn-ea"/>
            <a:cs typeface="+mn-cs"/>
          </a:endParaRPr>
        </a:p>
      </dsp:txBody>
      <dsp:txXfrm>
        <a:off x="4762120" y="6352"/>
        <a:ext cx="1243000" cy="365516"/>
      </dsp:txXfrm>
    </dsp:sp>
    <dsp:sp modelId="{6118F24D-628E-424A-803C-1D198914FEDF}">
      <dsp:nvSpPr>
        <dsp:cNvPr id="0" name=""/>
        <dsp:cNvSpPr/>
      </dsp:nvSpPr>
      <dsp:spPr>
        <a:xfrm>
          <a:off x="5407784" y="416160"/>
          <a:ext cx="91379" cy="9137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F5EFF8-6139-498C-A390-C72073E48014}">
      <dsp:nvSpPr>
        <dsp:cNvPr id="0" name=""/>
        <dsp:cNvSpPr/>
      </dsp:nvSpPr>
      <dsp:spPr>
        <a:xfrm>
          <a:off x="6458939" y="14872"/>
          <a:ext cx="1243000" cy="3655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896" tIns="56896" rIns="56896" bIns="56896" numCol="1" spcCol="1270" anchor="t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800" b="0" kern="1200">
            <a:solidFill>
              <a:srgbClr val="FFFFFF">
                <a:lumMod val="65000"/>
              </a:srgbClr>
            </a:solidFill>
            <a:latin typeface="Arial" panose="020B0604020202020204"/>
            <a:ea typeface="+mn-ea"/>
            <a:cs typeface="+mn-cs"/>
          </a:endParaRP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800" b="0" kern="1200">
              <a:solidFill>
                <a:srgbClr val="FFFFFF">
                  <a:lumMod val="65000"/>
                </a:srgbClr>
              </a:solidFill>
              <a:latin typeface="Arial" panose="020B0604020202020204"/>
              <a:ea typeface="+mn-ea"/>
              <a:cs typeface="+mn-cs"/>
            </a:rPr>
            <a:t>Øyresvika</a:t>
          </a:r>
        </a:p>
      </dsp:txBody>
      <dsp:txXfrm>
        <a:off x="6458939" y="14872"/>
        <a:ext cx="1243000" cy="365516"/>
      </dsp:txXfrm>
    </dsp:sp>
    <dsp:sp modelId="{47B156B7-3655-41D1-B0C1-6383DF178A62}">
      <dsp:nvSpPr>
        <dsp:cNvPr id="0" name=""/>
        <dsp:cNvSpPr/>
      </dsp:nvSpPr>
      <dsp:spPr>
        <a:xfrm>
          <a:off x="7080442" y="429883"/>
          <a:ext cx="91379" cy="9137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5FB3AB-36F7-4A53-8344-59DE9C79E583}">
      <dsp:nvSpPr>
        <dsp:cNvPr id="0" name=""/>
        <dsp:cNvSpPr/>
      </dsp:nvSpPr>
      <dsp:spPr>
        <a:xfrm>
          <a:off x="8299524" y="0"/>
          <a:ext cx="1243000" cy="3655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896" tIns="56896" rIns="56896" bIns="56896" numCol="1" spcCol="1270" anchor="b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800" b="0" kern="1200">
              <a:solidFill>
                <a:srgbClr val="FFFFFF">
                  <a:lumMod val="65000"/>
                </a:srgbClr>
              </a:solidFill>
              <a:latin typeface="Arial" panose="020B0604020202020204"/>
              <a:ea typeface="+mn-ea"/>
              <a:cs typeface="+mn-cs"/>
            </a:rPr>
            <a:t>Vingrom</a:t>
          </a:r>
        </a:p>
      </dsp:txBody>
      <dsp:txXfrm>
        <a:off x="8299524" y="0"/>
        <a:ext cx="1243000" cy="365516"/>
      </dsp:txXfrm>
    </dsp:sp>
    <dsp:sp modelId="{6AAD6B77-F24F-4F97-B00F-E5CAABF6D28E}">
      <dsp:nvSpPr>
        <dsp:cNvPr id="0" name=""/>
        <dsp:cNvSpPr/>
      </dsp:nvSpPr>
      <dsp:spPr>
        <a:xfrm>
          <a:off x="8875335" y="411206"/>
          <a:ext cx="91379" cy="9137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7E841B-09F6-4626-9AF1-7567B2558560}">
      <dsp:nvSpPr>
        <dsp:cNvPr id="0" name=""/>
        <dsp:cNvSpPr/>
      </dsp:nvSpPr>
      <dsp:spPr>
        <a:xfrm>
          <a:off x="9566576" y="21225"/>
          <a:ext cx="1243000" cy="3655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896" tIns="56896" rIns="56896" bIns="56896" numCol="1" spcCol="1270" anchor="b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800" b="0" kern="1200">
              <a:solidFill>
                <a:srgbClr val="FFFFFF">
                  <a:lumMod val="65000"/>
                </a:srgbClr>
              </a:solidFill>
              <a:latin typeface="Arial" panose="020B0604020202020204"/>
              <a:ea typeface="+mn-ea"/>
              <a:cs typeface="+mn-cs"/>
            </a:rPr>
            <a:t>Vingrom - Roterud</a:t>
          </a:r>
        </a:p>
      </dsp:txBody>
      <dsp:txXfrm>
        <a:off x="9566576" y="21225"/>
        <a:ext cx="1243000" cy="365516"/>
      </dsp:txXfrm>
    </dsp:sp>
    <dsp:sp modelId="{11418406-2A3C-4729-B37A-10E60C871622}">
      <dsp:nvSpPr>
        <dsp:cNvPr id="0" name=""/>
        <dsp:cNvSpPr/>
      </dsp:nvSpPr>
      <dsp:spPr>
        <a:xfrm>
          <a:off x="10180485" y="411206"/>
          <a:ext cx="91379" cy="9137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127DB2-C886-4703-B0EF-0DA009AAFB6B}">
      <dsp:nvSpPr>
        <dsp:cNvPr id="0" name=""/>
        <dsp:cNvSpPr/>
      </dsp:nvSpPr>
      <dsp:spPr>
        <a:xfrm>
          <a:off x="3504505" y="10443"/>
          <a:ext cx="961949" cy="832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b="1" kern="1200"/>
            <a:t>Injeksjon</a:t>
          </a:r>
          <a:r>
            <a:rPr lang="nb-NO" sz="1200" b="1" kern="1200"/>
            <a:t> </a:t>
          </a:r>
          <a:r>
            <a:rPr lang="nb-NO" sz="1400" b="1" kern="1200"/>
            <a:t>ved behov</a:t>
          </a:r>
          <a:endParaRPr lang="nb-NO" sz="1200" b="1" kern="1200"/>
        </a:p>
      </dsp:txBody>
      <dsp:txXfrm>
        <a:off x="3504505" y="10443"/>
        <a:ext cx="961949" cy="832560"/>
      </dsp:txXfrm>
    </dsp:sp>
    <dsp:sp modelId="{87182CD2-A5B8-499A-9AE9-A81418F6CCDF}">
      <dsp:nvSpPr>
        <dsp:cNvPr id="0" name=""/>
        <dsp:cNvSpPr/>
      </dsp:nvSpPr>
      <dsp:spPr>
        <a:xfrm>
          <a:off x="1020282" y="1713"/>
          <a:ext cx="4070849" cy="4070849"/>
        </a:xfrm>
        <a:prstGeom prst="circularArrow">
          <a:avLst>
            <a:gd name="adj1" fmla="val 3988"/>
            <a:gd name="adj2" fmla="val 250168"/>
            <a:gd name="adj3" fmla="val 20573676"/>
            <a:gd name="adj4" fmla="val 19160728"/>
            <a:gd name="adj5" fmla="val 4653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3B6558-86C9-40AD-9F28-13F7761D425E}">
      <dsp:nvSpPr>
        <dsp:cNvPr id="0" name=""/>
        <dsp:cNvSpPr/>
      </dsp:nvSpPr>
      <dsp:spPr>
        <a:xfrm>
          <a:off x="4498973" y="1620857"/>
          <a:ext cx="832560" cy="832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kern="1200"/>
            <a:t>Boring og lading</a:t>
          </a:r>
        </a:p>
      </dsp:txBody>
      <dsp:txXfrm>
        <a:off x="4498973" y="1620857"/>
        <a:ext cx="832560" cy="832560"/>
      </dsp:txXfrm>
    </dsp:sp>
    <dsp:sp modelId="{C11BE200-4671-49B1-852D-C422735F8248}">
      <dsp:nvSpPr>
        <dsp:cNvPr id="0" name=""/>
        <dsp:cNvSpPr/>
      </dsp:nvSpPr>
      <dsp:spPr>
        <a:xfrm>
          <a:off x="1001650" y="93326"/>
          <a:ext cx="4070849" cy="4070849"/>
        </a:xfrm>
        <a:prstGeom prst="circularArrow">
          <a:avLst>
            <a:gd name="adj1" fmla="val 3988"/>
            <a:gd name="adj2" fmla="val 250168"/>
            <a:gd name="adj3" fmla="val 1931603"/>
            <a:gd name="adj4" fmla="val 603303"/>
            <a:gd name="adj5" fmla="val 4653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17EB97-B21E-48A1-8C42-949685377CFD}">
      <dsp:nvSpPr>
        <dsp:cNvPr id="0" name=""/>
        <dsp:cNvSpPr/>
      </dsp:nvSpPr>
      <dsp:spPr>
        <a:xfrm>
          <a:off x="3548889" y="3231271"/>
          <a:ext cx="1032974" cy="832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kern="1200"/>
            <a:t>Sprengning</a:t>
          </a:r>
        </a:p>
      </dsp:txBody>
      <dsp:txXfrm>
        <a:off x="3548889" y="3231271"/>
        <a:ext cx="1032974" cy="832560"/>
      </dsp:txXfrm>
    </dsp:sp>
    <dsp:sp modelId="{1464658C-B7D7-41AE-8AE5-7709719A23D1}">
      <dsp:nvSpPr>
        <dsp:cNvPr id="0" name=""/>
        <dsp:cNvSpPr/>
      </dsp:nvSpPr>
      <dsp:spPr>
        <a:xfrm>
          <a:off x="1096112" y="25263"/>
          <a:ext cx="4070849" cy="4070849"/>
        </a:xfrm>
        <a:prstGeom prst="circularArrow">
          <a:avLst>
            <a:gd name="adj1" fmla="val 3988"/>
            <a:gd name="adj2" fmla="val 250168"/>
            <a:gd name="adj3" fmla="val 6258429"/>
            <a:gd name="adj4" fmla="val 4621810"/>
            <a:gd name="adj5" fmla="val 4653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D7B11C-D16E-4A4B-BACF-BCA8C4A9A32E}">
      <dsp:nvSpPr>
        <dsp:cNvPr id="0" name=""/>
        <dsp:cNvSpPr/>
      </dsp:nvSpPr>
      <dsp:spPr>
        <a:xfrm>
          <a:off x="1709653" y="3231272"/>
          <a:ext cx="832560" cy="832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kern="1200"/>
            <a:t>Utlasting</a:t>
          </a:r>
        </a:p>
      </dsp:txBody>
      <dsp:txXfrm>
        <a:off x="1709653" y="3231272"/>
        <a:ext cx="832560" cy="832560"/>
      </dsp:txXfrm>
    </dsp:sp>
    <dsp:sp modelId="{F931B9C0-0275-405E-8D7E-7710D98AB05E}">
      <dsp:nvSpPr>
        <dsp:cNvPr id="0" name=""/>
        <dsp:cNvSpPr/>
      </dsp:nvSpPr>
      <dsp:spPr>
        <a:xfrm>
          <a:off x="1020282" y="1713"/>
          <a:ext cx="4070849" cy="4070849"/>
        </a:xfrm>
        <a:prstGeom prst="circularArrow">
          <a:avLst>
            <a:gd name="adj1" fmla="val 3988"/>
            <a:gd name="adj2" fmla="val 250168"/>
            <a:gd name="adj3" fmla="val 9773676"/>
            <a:gd name="adj4" fmla="val 8182452"/>
            <a:gd name="adj5" fmla="val 4653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590956-C874-451E-B616-D2828332B539}">
      <dsp:nvSpPr>
        <dsp:cNvPr id="0" name=""/>
        <dsp:cNvSpPr/>
      </dsp:nvSpPr>
      <dsp:spPr>
        <a:xfrm>
          <a:off x="779880" y="1620857"/>
          <a:ext cx="832560" cy="832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kern="1200"/>
            <a:t>Rensk</a:t>
          </a:r>
        </a:p>
      </dsp:txBody>
      <dsp:txXfrm>
        <a:off x="779880" y="1620857"/>
        <a:ext cx="832560" cy="832560"/>
      </dsp:txXfrm>
    </dsp:sp>
    <dsp:sp modelId="{F752CB05-902C-493A-A44E-994C00ABEA3E}">
      <dsp:nvSpPr>
        <dsp:cNvPr id="0" name=""/>
        <dsp:cNvSpPr/>
      </dsp:nvSpPr>
      <dsp:spPr>
        <a:xfrm>
          <a:off x="1020282" y="1713"/>
          <a:ext cx="4070849" cy="4070849"/>
        </a:xfrm>
        <a:prstGeom prst="circularArrow">
          <a:avLst>
            <a:gd name="adj1" fmla="val 3988"/>
            <a:gd name="adj2" fmla="val 250168"/>
            <a:gd name="adj3" fmla="val 13167380"/>
            <a:gd name="adj4" fmla="val 11576155"/>
            <a:gd name="adj5" fmla="val 4653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668764-945C-4CC8-828E-3AAB7A78A689}">
      <dsp:nvSpPr>
        <dsp:cNvPr id="0" name=""/>
        <dsp:cNvSpPr/>
      </dsp:nvSpPr>
      <dsp:spPr>
        <a:xfrm>
          <a:off x="1709653" y="10443"/>
          <a:ext cx="832560" cy="832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kern="1200"/>
            <a:t>Sikring</a:t>
          </a:r>
          <a:endParaRPr lang="nb-NO" sz="1200" kern="1200"/>
        </a:p>
      </dsp:txBody>
      <dsp:txXfrm>
        <a:off x="1709653" y="10443"/>
        <a:ext cx="832560" cy="832560"/>
      </dsp:txXfrm>
    </dsp:sp>
    <dsp:sp modelId="{8BC2E5FE-1D2E-47B7-8326-B2BB60225462}">
      <dsp:nvSpPr>
        <dsp:cNvPr id="0" name=""/>
        <dsp:cNvSpPr/>
      </dsp:nvSpPr>
      <dsp:spPr>
        <a:xfrm>
          <a:off x="1020282" y="1713"/>
          <a:ext cx="4070849" cy="4070849"/>
        </a:xfrm>
        <a:prstGeom prst="circularArrow">
          <a:avLst>
            <a:gd name="adj1" fmla="val 3988"/>
            <a:gd name="adj2" fmla="val 250168"/>
            <a:gd name="adj3" fmla="val 16787800"/>
            <a:gd name="adj4" fmla="val 15238207"/>
            <a:gd name="adj5" fmla="val 4653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127DB2-C886-4703-B0EF-0DA009AAFB6B}">
      <dsp:nvSpPr>
        <dsp:cNvPr id="0" name=""/>
        <dsp:cNvSpPr/>
      </dsp:nvSpPr>
      <dsp:spPr>
        <a:xfrm>
          <a:off x="3466528" y="10443"/>
          <a:ext cx="961949" cy="832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b="0" kern="1200"/>
            <a:t>Injeksjon</a:t>
          </a:r>
          <a:r>
            <a:rPr lang="nb-NO" sz="1200" b="0" kern="1200"/>
            <a:t> </a:t>
          </a:r>
          <a:r>
            <a:rPr lang="nb-NO" sz="1400" b="0" kern="1200"/>
            <a:t>ved behov</a:t>
          </a:r>
          <a:endParaRPr lang="nb-NO" sz="1200" b="0" kern="1200"/>
        </a:p>
      </dsp:txBody>
      <dsp:txXfrm>
        <a:off x="3466528" y="10443"/>
        <a:ext cx="961949" cy="832560"/>
      </dsp:txXfrm>
    </dsp:sp>
    <dsp:sp modelId="{87182CD2-A5B8-499A-9AE9-A81418F6CCDF}">
      <dsp:nvSpPr>
        <dsp:cNvPr id="0" name=""/>
        <dsp:cNvSpPr/>
      </dsp:nvSpPr>
      <dsp:spPr>
        <a:xfrm>
          <a:off x="982304" y="1713"/>
          <a:ext cx="4070849" cy="4070849"/>
        </a:xfrm>
        <a:prstGeom prst="circularArrow">
          <a:avLst>
            <a:gd name="adj1" fmla="val 3988"/>
            <a:gd name="adj2" fmla="val 250168"/>
            <a:gd name="adj3" fmla="val 20573676"/>
            <a:gd name="adj4" fmla="val 19160728"/>
            <a:gd name="adj5" fmla="val 4653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3B6558-86C9-40AD-9F28-13F7761D425E}">
      <dsp:nvSpPr>
        <dsp:cNvPr id="0" name=""/>
        <dsp:cNvSpPr/>
      </dsp:nvSpPr>
      <dsp:spPr>
        <a:xfrm>
          <a:off x="4385041" y="1620857"/>
          <a:ext cx="984469" cy="832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b="1" kern="1200"/>
            <a:t>Boring og lading</a:t>
          </a:r>
        </a:p>
      </dsp:txBody>
      <dsp:txXfrm>
        <a:off x="4385041" y="1620857"/>
        <a:ext cx="984469" cy="832560"/>
      </dsp:txXfrm>
    </dsp:sp>
    <dsp:sp modelId="{C11BE200-4671-49B1-852D-C422735F8248}">
      <dsp:nvSpPr>
        <dsp:cNvPr id="0" name=""/>
        <dsp:cNvSpPr/>
      </dsp:nvSpPr>
      <dsp:spPr>
        <a:xfrm>
          <a:off x="963673" y="93326"/>
          <a:ext cx="4070849" cy="4070849"/>
        </a:xfrm>
        <a:prstGeom prst="circularArrow">
          <a:avLst>
            <a:gd name="adj1" fmla="val 3988"/>
            <a:gd name="adj2" fmla="val 250168"/>
            <a:gd name="adj3" fmla="val 1931603"/>
            <a:gd name="adj4" fmla="val 603303"/>
            <a:gd name="adj5" fmla="val 4653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17EB97-B21E-48A1-8C42-949685377CFD}">
      <dsp:nvSpPr>
        <dsp:cNvPr id="0" name=""/>
        <dsp:cNvSpPr/>
      </dsp:nvSpPr>
      <dsp:spPr>
        <a:xfrm>
          <a:off x="3510912" y="3231271"/>
          <a:ext cx="1032974" cy="832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kern="1200"/>
            <a:t>Sprengning</a:t>
          </a:r>
        </a:p>
      </dsp:txBody>
      <dsp:txXfrm>
        <a:off x="3510912" y="3231271"/>
        <a:ext cx="1032974" cy="832560"/>
      </dsp:txXfrm>
    </dsp:sp>
    <dsp:sp modelId="{1464658C-B7D7-41AE-8AE5-7709719A23D1}">
      <dsp:nvSpPr>
        <dsp:cNvPr id="0" name=""/>
        <dsp:cNvSpPr/>
      </dsp:nvSpPr>
      <dsp:spPr>
        <a:xfrm>
          <a:off x="1058134" y="25263"/>
          <a:ext cx="4070849" cy="4070849"/>
        </a:xfrm>
        <a:prstGeom prst="circularArrow">
          <a:avLst>
            <a:gd name="adj1" fmla="val 3988"/>
            <a:gd name="adj2" fmla="val 250168"/>
            <a:gd name="adj3" fmla="val 6258429"/>
            <a:gd name="adj4" fmla="val 4621810"/>
            <a:gd name="adj5" fmla="val 4653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D7B11C-D16E-4A4B-BACF-BCA8C4A9A32E}">
      <dsp:nvSpPr>
        <dsp:cNvPr id="0" name=""/>
        <dsp:cNvSpPr/>
      </dsp:nvSpPr>
      <dsp:spPr>
        <a:xfrm>
          <a:off x="1671676" y="3231272"/>
          <a:ext cx="832560" cy="832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kern="1200"/>
            <a:t>Utlasting</a:t>
          </a:r>
        </a:p>
      </dsp:txBody>
      <dsp:txXfrm>
        <a:off x="1671676" y="3231272"/>
        <a:ext cx="832560" cy="832560"/>
      </dsp:txXfrm>
    </dsp:sp>
    <dsp:sp modelId="{F931B9C0-0275-405E-8D7E-7710D98AB05E}">
      <dsp:nvSpPr>
        <dsp:cNvPr id="0" name=""/>
        <dsp:cNvSpPr/>
      </dsp:nvSpPr>
      <dsp:spPr>
        <a:xfrm>
          <a:off x="982304" y="1713"/>
          <a:ext cx="4070849" cy="4070849"/>
        </a:xfrm>
        <a:prstGeom prst="circularArrow">
          <a:avLst>
            <a:gd name="adj1" fmla="val 3988"/>
            <a:gd name="adj2" fmla="val 250168"/>
            <a:gd name="adj3" fmla="val 9773676"/>
            <a:gd name="adj4" fmla="val 8182452"/>
            <a:gd name="adj5" fmla="val 4653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590956-C874-451E-B616-D2828332B539}">
      <dsp:nvSpPr>
        <dsp:cNvPr id="0" name=""/>
        <dsp:cNvSpPr/>
      </dsp:nvSpPr>
      <dsp:spPr>
        <a:xfrm>
          <a:off x="741902" y="1620857"/>
          <a:ext cx="832560" cy="832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kern="1200"/>
            <a:t>Rensk</a:t>
          </a:r>
        </a:p>
      </dsp:txBody>
      <dsp:txXfrm>
        <a:off x="741902" y="1620857"/>
        <a:ext cx="832560" cy="832560"/>
      </dsp:txXfrm>
    </dsp:sp>
    <dsp:sp modelId="{F752CB05-902C-493A-A44E-994C00ABEA3E}">
      <dsp:nvSpPr>
        <dsp:cNvPr id="0" name=""/>
        <dsp:cNvSpPr/>
      </dsp:nvSpPr>
      <dsp:spPr>
        <a:xfrm>
          <a:off x="982304" y="1713"/>
          <a:ext cx="4070849" cy="4070849"/>
        </a:xfrm>
        <a:prstGeom prst="circularArrow">
          <a:avLst>
            <a:gd name="adj1" fmla="val 3988"/>
            <a:gd name="adj2" fmla="val 250168"/>
            <a:gd name="adj3" fmla="val 13167380"/>
            <a:gd name="adj4" fmla="val 11576155"/>
            <a:gd name="adj5" fmla="val 4653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668764-945C-4CC8-828E-3AAB7A78A689}">
      <dsp:nvSpPr>
        <dsp:cNvPr id="0" name=""/>
        <dsp:cNvSpPr/>
      </dsp:nvSpPr>
      <dsp:spPr>
        <a:xfrm>
          <a:off x="1671676" y="10443"/>
          <a:ext cx="832560" cy="832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kern="1200"/>
            <a:t>Sikring</a:t>
          </a:r>
          <a:endParaRPr lang="nb-NO" sz="1200" kern="1200"/>
        </a:p>
      </dsp:txBody>
      <dsp:txXfrm>
        <a:off x="1671676" y="10443"/>
        <a:ext cx="832560" cy="832560"/>
      </dsp:txXfrm>
    </dsp:sp>
    <dsp:sp modelId="{8BC2E5FE-1D2E-47B7-8326-B2BB60225462}">
      <dsp:nvSpPr>
        <dsp:cNvPr id="0" name=""/>
        <dsp:cNvSpPr/>
      </dsp:nvSpPr>
      <dsp:spPr>
        <a:xfrm>
          <a:off x="982304" y="1713"/>
          <a:ext cx="4070849" cy="4070849"/>
        </a:xfrm>
        <a:prstGeom prst="circularArrow">
          <a:avLst>
            <a:gd name="adj1" fmla="val 3988"/>
            <a:gd name="adj2" fmla="val 250168"/>
            <a:gd name="adj3" fmla="val 16787800"/>
            <a:gd name="adj4" fmla="val 15238207"/>
            <a:gd name="adj5" fmla="val 4653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127DB2-C886-4703-B0EF-0DA009AAFB6B}">
      <dsp:nvSpPr>
        <dsp:cNvPr id="0" name=""/>
        <dsp:cNvSpPr/>
      </dsp:nvSpPr>
      <dsp:spPr>
        <a:xfrm>
          <a:off x="3504505" y="10443"/>
          <a:ext cx="961949" cy="832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b="0" kern="1200"/>
            <a:t>Injeksjon</a:t>
          </a:r>
          <a:r>
            <a:rPr lang="nb-NO" sz="1200" b="0" kern="1200"/>
            <a:t> </a:t>
          </a:r>
          <a:r>
            <a:rPr lang="nb-NO" sz="1400" b="0" kern="1200"/>
            <a:t>ved behov</a:t>
          </a:r>
          <a:endParaRPr lang="nb-NO" sz="1200" b="0" kern="1200"/>
        </a:p>
      </dsp:txBody>
      <dsp:txXfrm>
        <a:off x="3504505" y="10443"/>
        <a:ext cx="961949" cy="832560"/>
      </dsp:txXfrm>
    </dsp:sp>
    <dsp:sp modelId="{87182CD2-A5B8-499A-9AE9-A81418F6CCDF}">
      <dsp:nvSpPr>
        <dsp:cNvPr id="0" name=""/>
        <dsp:cNvSpPr/>
      </dsp:nvSpPr>
      <dsp:spPr>
        <a:xfrm>
          <a:off x="1020282" y="1713"/>
          <a:ext cx="4070849" cy="4070849"/>
        </a:xfrm>
        <a:prstGeom prst="circularArrow">
          <a:avLst>
            <a:gd name="adj1" fmla="val 3988"/>
            <a:gd name="adj2" fmla="val 250168"/>
            <a:gd name="adj3" fmla="val 20573676"/>
            <a:gd name="adj4" fmla="val 19160728"/>
            <a:gd name="adj5" fmla="val 4653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3B6558-86C9-40AD-9F28-13F7761D425E}">
      <dsp:nvSpPr>
        <dsp:cNvPr id="0" name=""/>
        <dsp:cNvSpPr/>
      </dsp:nvSpPr>
      <dsp:spPr>
        <a:xfrm>
          <a:off x="4498973" y="1620857"/>
          <a:ext cx="832560" cy="832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kern="1200"/>
            <a:t>Boring og lading</a:t>
          </a:r>
        </a:p>
      </dsp:txBody>
      <dsp:txXfrm>
        <a:off x="4498973" y="1620857"/>
        <a:ext cx="832560" cy="832560"/>
      </dsp:txXfrm>
    </dsp:sp>
    <dsp:sp modelId="{C11BE200-4671-49B1-852D-C422735F8248}">
      <dsp:nvSpPr>
        <dsp:cNvPr id="0" name=""/>
        <dsp:cNvSpPr/>
      </dsp:nvSpPr>
      <dsp:spPr>
        <a:xfrm>
          <a:off x="1001650" y="93326"/>
          <a:ext cx="4070849" cy="4070849"/>
        </a:xfrm>
        <a:prstGeom prst="circularArrow">
          <a:avLst>
            <a:gd name="adj1" fmla="val 3988"/>
            <a:gd name="adj2" fmla="val 250168"/>
            <a:gd name="adj3" fmla="val 1931603"/>
            <a:gd name="adj4" fmla="val 603303"/>
            <a:gd name="adj5" fmla="val 4653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17EB97-B21E-48A1-8C42-949685377CFD}">
      <dsp:nvSpPr>
        <dsp:cNvPr id="0" name=""/>
        <dsp:cNvSpPr/>
      </dsp:nvSpPr>
      <dsp:spPr>
        <a:xfrm>
          <a:off x="3548889" y="3231271"/>
          <a:ext cx="1032974" cy="832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b="1" kern="1200"/>
            <a:t>Sprengning</a:t>
          </a:r>
        </a:p>
      </dsp:txBody>
      <dsp:txXfrm>
        <a:off x="3548889" y="3231271"/>
        <a:ext cx="1032974" cy="832560"/>
      </dsp:txXfrm>
    </dsp:sp>
    <dsp:sp modelId="{1464658C-B7D7-41AE-8AE5-7709719A23D1}">
      <dsp:nvSpPr>
        <dsp:cNvPr id="0" name=""/>
        <dsp:cNvSpPr/>
      </dsp:nvSpPr>
      <dsp:spPr>
        <a:xfrm>
          <a:off x="1096112" y="25263"/>
          <a:ext cx="4070849" cy="4070849"/>
        </a:xfrm>
        <a:prstGeom prst="circularArrow">
          <a:avLst>
            <a:gd name="adj1" fmla="val 3988"/>
            <a:gd name="adj2" fmla="val 250168"/>
            <a:gd name="adj3" fmla="val 6258429"/>
            <a:gd name="adj4" fmla="val 4621810"/>
            <a:gd name="adj5" fmla="val 4653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D7B11C-D16E-4A4B-BACF-BCA8C4A9A32E}">
      <dsp:nvSpPr>
        <dsp:cNvPr id="0" name=""/>
        <dsp:cNvSpPr/>
      </dsp:nvSpPr>
      <dsp:spPr>
        <a:xfrm>
          <a:off x="1709653" y="3231272"/>
          <a:ext cx="832560" cy="832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kern="1200"/>
            <a:t>Utlasting</a:t>
          </a:r>
        </a:p>
      </dsp:txBody>
      <dsp:txXfrm>
        <a:off x="1709653" y="3231272"/>
        <a:ext cx="832560" cy="832560"/>
      </dsp:txXfrm>
    </dsp:sp>
    <dsp:sp modelId="{F931B9C0-0275-405E-8D7E-7710D98AB05E}">
      <dsp:nvSpPr>
        <dsp:cNvPr id="0" name=""/>
        <dsp:cNvSpPr/>
      </dsp:nvSpPr>
      <dsp:spPr>
        <a:xfrm>
          <a:off x="1020282" y="1713"/>
          <a:ext cx="4070849" cy="4070849"/>
        </a:xfrm>
        <a:prstGeom prst="circularArrow">
          <a:avLst>
            <a:gd name="adj1" fmla="val 3988"/>
            <a:gd name="adj2" fmla="val 250168"/>
            <a:gd name="adj3" fmla="val 9773676"/>
            <a:gd name="adj4" fmla="val 8182452"/>
            <a:gd name="adj5" fmla="val 4653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590956-C874-451E-B616-D2828332B539}">
      <dsp:nvSpPr>
        <dsp:cNvPr id="0" name=""/>
        <dsp:cNvSpPr/>
      </dsp:nvSpPr>
      <dsp:spPr>
        <a:xfrm>
          <a:off x="779880" y="1620857"/>
          <a:ext cx="832560" cy="832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kern="1200"/>
            <a:t>Rensk</a:t>
          </a:r>
        </a:p>
      </dsp:txBody>
      <dsp:txXfrm>
        <a:off x="779880" y="1620857"/>
        <a:ext cx="832560" cy="832560"/>
      </dsp:txXfrm>
    </dsp:sp>
    <dsp:sp modelId="{F752CB05-902C-493A-A44E-994C00ABEA3E}">
      <dsp:nvSpPr>
        <dsp:cNvPr id="0" name=""/>
        <dsp:cNvSpPr/>
      </dsp:nvSpPr>
      <dsp:spPr>
        <a:xfrm>
          <a:off x="1020282" y="1713"/>
          <a:ext cx="4070849" cy="4070849"/>
        </a:xfrm>
        <a:prstGeom prst="circularArrow">
          <a:avLst>
            <a:gd name="adj1" fmla="val 3988"/>
            <a:gd name="adj2" fmla="val 250168"/>
            <a:gd name="adj3" fmla="val 13167380"/>
            <a:gd name="adj4" fmla="val 11576155"/>
            <a:gd name="adj5" fmla="val 4653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668764-945C-4CC8-828E-3AAB7A78A689}">
      <dsp:nvSpPr>
        <dsp:cNvPr id="0" name=""/>
        <dsp:cNvSpPr/>
      </dsp:nvSpPr>
      <dsp:spPr>
        <a:xfrm>
          <a:off x="1709653" y="10443"/>
          <a:ext cx="832560" cy="832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kern="1200"/>
            <a:t>Sikring</a:t>
          </a:r>
          <a:endParaRPr lang="nb-NO" sz="1200" kern="1200"/>
        </a:p>
      </dsp:txBody>
      <dsp:txXfrm>
        <a:off x="1709653" y="10443"/>
        <a:ext cx="832560" cy="832560"/>
      </dsp:txXfrm>
    </dsp:sp>
    <dsp:sp modelId="{8BC2E5FE-1D2E-47B7-8326-B2BB60225462}">
      <dsp:nvSpPr>
        <dsp:cNvPr id="0" name=""/>
        <dsp:cNvSpPr/>
      </dsp:nvSpPr>
      <dsp:spPr>
        <a:xfrm>
          <a:off x="1020282" y="1713"/>
          <a:ext cx="4070849" cy="4070849"/>
        </a:xfrm>
        <a:prstGeom prst="circularArrow">
          <a:avLst>
            <a:gd name="adj1" fmla="val 3988"/>
            <a:gd name="adj2" fmla="val 250168"/>
            <a:gd name="adj3" fmla="val 16787800"/>
            <a:gd name="adj4" fmla="val 15238207"/>
            <a:gd name="adj5" fmla="val 4653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127DB2-C886-4703-B0EF-0DA009AAFB6B}">
      <dsp:nvSpPr>
        <dsp:cNvPr id="0" name=""/>
        <dsp:cNvSpPr/>
      </dsp:nvSpPr>
      <dsp:spPr>
        <a:xfrm>
          <a:off x="3504505" y="10443"/>
          <a:ext cx="961949" cy="832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b="0" kern="1200"/>
            <a:t>Injeksjon</a:t>
          </a:r>
          <a:r>
            <a:rPr lang="nb-NO" sz="1200" b="0" kern="1200"/>
            <a:t> </a:t>
          </a:r>
          <a:r>
            <a:rPr lang="nb-NO" sz="1400" b="0" kern="1200"/>
            <a:t>ved behov</a:t>
          </a:r>
          <a:endParaRPr lang="nb-NO" sz="1200" b="0" kern="1200"/>
        </a:p>
      </dsp:txBody>
      <dsp:txXfrm>
        <a:off x="3504505" y="10443"/>
        <a:ext cx="961949" cy="832560"/>
      </dsp:txXfrm>
    </dsp:sp>
    <dsp:sp modelId="{87182CD2-A5B8-499A-9AE9-A81418F6CCDF}">
      <dsp:nvSpPr>
        <dsp:cNvPr id="0" name=""/>
        <dsp:cNvSpPr/>
      </dsp:nvSpPr>
      <dsp:spPr>
        <a:xfrm>
          <a:off x="1020282" y="1713"/>
          <a:ext cx="4070849" cy="4070849"/>
        </a:xfrm>
        <a:prstGeom prst="circularArrow">
          <a:avLst>
            <a:gd name="adj1" fmla="val 3988"/>
            <a:gd name="adj2" fmla="val 250168"/>
            <a:gd name="adj3" fmla="val 20573676"/>
            <a:gd name="adj4" fmla="val 19160728"/>
            <a:gd name="adj5" fmla="val 4653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3B6558-86C9-40AD-9F28-13F7761D425E}">
      <dsp:nvSpPr>
        <dsp:cNvPr id="0" name=""/>
        <dsp:cNvSpPr/>
      </dsp:nvSpPr>
      <dsp:spPr>
        <a:xfrm>
          <a:off x="4498973" y="1620857"/>
          <a:ext cx="832560" cy="832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kern="1200"/>
            <a:t>Boring og lading</a:t>
          </a:r>
        </a:p>
      </dsp:txBody>
      <dsp:txXfrm>
        <a:off x="4498973" y="1620857"/>
        <a:ext cx="832560" cy="832560"/>
      </dsp:txXfrm>
    </dsp:sp>
    <dsp:sp modelId="{C11BE200-4671-49B1-852D-C422735F8248}">
      <dsp:nvSpPr>
        <dsp:cNvPr id="0" name=""/>
        <dsp:cNvSpPr/>
      </dsp:nvSpPr>
      <dsp:spPr>
        <a:xfrm>
          <a:off x="1001650" y="93326"/>
          <a:ext cx="4070849" cy="4070849"/>
        </a:xfrm>
        <a:prstGeom prst="circularArrow">
          <a:avLst>
            <a:gd name="adj1" fmla="val 3988"/>
            <a:gd name="adj2" fmla="val 250168"/>
            <a:gd name="adj3" fmla="val 1931603"/>
            <a:gd name="adj4" fmla="val 603303"/>
            <a:gd name="adj5" fmla="val 4653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17EB97-B21E-48A1-8C42-949685377CFD}">
      <dsp:nvSpPr>
        <dsp:cNvPr id="0" name=""/>
        <dsp:cNvSpPr/>
      </dsp:nvSpPr>
      <dsp:spPr>
        <a:xfrm>
          <a:off x="3548889" y="3231271"/>
          <a:ext cx="1032974" cy="832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b="0" kern="1200"/>
            <a:t>Sprengning</a:t>
          </a:r>
        </a:p>
      </dsp:txBody>
      <dsp:txXfrm>
        <a:off x="3548889" y="3231271"/>
        <a:ext cx="1032974" cy="832560"/>
      </dsp:txXfrm>
    </dsp:sp>
    <dsp:sp modelId="{1464658C-B7D7-41AE-8AE5-7709719A23D1}">
      <dsp:nvSpPr>
        <dsp:cNvPr id="0" name=""/>
        <dsp:cNvSpPr/>
      </dsp:nvSpPr>
      <dsp:spPr>
        <a:xfrm>
          <a:off x="1096112" y="25263"/>
          <a:ext cx="4070849" cy="4070849"/>
        </a:xfrm>
        <a:prstGeom prst="circularArrow">
          <a:avLst>
            <a:gd name="adj1" fmla="val 3988"/>
            <a:gd name="adj2" fmla="val 250168"/>
            <a:gd name="adj3" fmla="val 6258429"/>
            <a:gd name="adj4" fmla="val 4621810"/>
            <a:gd name="adj5" fmla="val 4653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D7B11C-D16E-4A4B-BACF-BCA8C4A9A32E}">
      <dsp:nvSpPr>
        <dsp:cNvPr id="0" name=""/>
        <dsp:cNvSpPr/>
      </dsp:nvSpPr>
      <dsp:spPr>
        <a:xfrm>
          <a:off x="1709653" y="3231272"/>
          <a:ext cx="832560" cy="832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b="1" kern="1200"/>
            <a:t>Utlasting</a:t>
          </a:r>
        </a:p>
      </dsp:txBody>
      <dsp:txXfrm>
        <a:off x="1709653" y="3231272"/>
        <a:ext cx="832560" cy="832560"/>
      </dsp:txXfrm>
    </dsp:sp>
    <dsp:sp modelId="{F931B9C0-0275-405E-8D7E-7710D98AB05E}">
      <dsp:nvSpPr>
        <dsp:cNvPr id="0" name=""/>
        <dsp:cNvSpPr/>
      </dsp:nvSpPr>
      <dsp:spPr>
        <a:xfrm>
          <a:off x="1020282" y="1713"/>
          <a:ext cx="4070849" cy="4070849"/>
        </a:xfrm>
        <a:prstGeom prst="circularArrow">
          <a:avLst>
            <a:gd name="adj1" fmla="val 3988"/>
            <a:gd name="adj2" fmla="val 250168"/>
            <a:gd name="adj3" fmla="val 9773676"/>
            <a:gd name="adj4" fmla="val 8182452"/>
            <a:gd name="adj5" fmla="val 4653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590956-C874-451E-B616-D2828332B539}">
      <dsp:nvSpPr>
        <dsp:cNvPr id="0" name=""/>
        <dsp:cNvSpPr/>
      </dsp:nvSpPr>
      <dsp:spPr>
        <a:xfrm>
          <a:off x="779880" y="1620857"/>
          <a:ext cx="832560" cy="832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kern="1200"/>
            <a:t>Rensk</a:t>
          </a:r>
        </a:p>
      </dsp:txBody>
      <dsp:txXfrm>
        <a:off x="779880" y="1620857"/>
        <a:ext cx="832560" cy="832560"/>
      </dsp:txXfrm>
    </dsp:sp>
    <dsp:sp modelId="{F752CB05-902C-493A-A44E-994C00ABEA3E}">
      <dsp:nvSpPr>
        <dsp:cNvPr id="0" name=""/>
        <dsp:cNvSpPr/>
      </dsp:nvSpPr>
      <dsp:spPr>
        <a:xfrm>
          <a:off x="1020282" y="1713"/>
          <a:ext cx="4070849" cy="4070849"/>
        </a:xfrm>
        <a:prstGeom prst="circularArrow">
          <a:avLst>
            <a:gd name="adj1" fmla="val 3988"/>
            <a:gd name="adj2" fmla="val 250168"/>
            <a:gd name="adj3" fmla="val 13167380"/>
            <a:gd name="adj4" fmla="val 11576155"/>
            <a:gd name="adj5" fmla="val 4653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668764-945C-4CC8-828E-3AAB7A78A689}">
      <dsp:nvSpPr>
        <dsp:cNvPr id="0" name=""/>
        <dsp:cNvSpPr/>
      </dsp:nvSpPr>
      <dsp:spPr>
        <a:xfrm>
          <a:off x="1709653" y="10443"/>
          <a:ext cx="832560" cy="832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kern="1200"/>
            <a:t>Sikring</a:t>
          </a:r>
          <a:endParaRPr lang="nb-NO" sz="1200" kern="1200"/>
        </a:p>
      </dsp:txBody>
      <dsp:txXfrm>
        <a:off x="1709653" y="10443"/>
        <a:ext cx="832560" cy="832560"/>
      </dsp:txXfrm>
    </dsp:sp>
    <dsp:sp modelId="{8BC2E5FE-1D2E-47B7-8326-B2BB60225462}">
      <dsp:nvSpPr>
        <dsp:cNvPr id="0" name=""/>
        <dsp:cNvSpPr/>
      </dsp:nvSpPr>
      <dsp:spPr>
        <a:xfrm>
          <a:off x="1020282" y="1713"/>
          <a:ext cx="4070849" cy="4070849"/>
        </a:xfrm>
        <a:prstGeom prst="circularArrow">
          <a:avLst>
            <a:gd name="adj1" fmla="val 3988"/>
            <a:gd name="adj2" fmla="val 250168"/>
            <a:gd name="adj3" fmla="val 16787800"/>
            <a:gd name="adj4" fmla="val 15238207"/>
            <a:gd name="adj5" fmla="val 4653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127DB2-C886-4703-B0EF-0DA009AAFB6B}">
      <dsp:nvSpPr>
        <dsp:cNvPr id="0" name=""/>
        <dsp:cNvSpPr/>
      </dsp:nvSpPr>
      <dsp:spPr>
        <a:xfrm>
          <a:off x="3504505" y="10443"/>
          <a:ext cx="961949" cy="832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b="0" kern="1200"/>
            <a:t>Injeksjon</a:t>
          </a:r>
          <a:r>
            <a:rPr lang="nb-NO" sz="1200" b="0" kern="1200"/>
            <a:t> </a:t>
          </a:r>
          <a:r>
            <a:rPr lang="nb-NO" sz="1400" b="0" kern="1200"/>
            <a:t>ved behov</a:t>
          </a:r>
          <a:endParaRPr lang="nb-NO" sz="1200" b="0" kern="1200"/>
        </a:p>
      </dsp:txBody>
      <dsp:txXfrm>
        <a:off x="3504505" y="10443"/>
        <a:ext cx="961949" cy="832560"/>
      </dsp:txXfrm>
    </dsp:sp>
    <dsp:sp modelId="{87182CD2-A5B8-499A-9AE9-A81418F6CCDF}">
      <dsp:nvSpPr>
        <dsp:cNvPr id="0" name=""/>
        <dsp:cNvSpPr/>
      </dsp:nvSpPr>
      <dsp:spPr>
        <a:xfrm>
          <a:off x="1020282" y="1713"/>
          <a:ext cx="4070849" cy="4070849"/>
        </a:xfrm>
        <a:prstGeom prst="circularArrow">
          <a:avLst>
            <a:gd name="adj1" fmla="val 3988"/>
            <a:gd name="adj2" fmla="val 250168"/>
            <a:gd name="adj3" fmla="val 20573676"/>
            <a:gd name="adj4" fmla="val 19160728"/>
            <a:gd name="adj5" fmla="val 4653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3B6558-86C9-40AD-9F28-13F7761D425E}">
      <dsp:nvSpPr>
        <dsp:cNvPr id="0" name=""/>
        <dsp:cNvSpPr/>
      </dsp:nvSpPr>
      <dsp:spPr>
        <a:xfrm>
          <a:off x="4498973" y="1620857"/>
          <a:ext cx="832560" cy="832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kern="1200"/>
            <a:t>Boring og lading</a:t>
          </a:r>
        </a:p>
      </dsp:txBody>
      <dsp:txXfrm>
        <a:off x="4498973" y="1620857"/>
        <a:ext cx="832560" cy="832560"/>
      </dsp:txXfrm>
    </dsp:sp>
    <dsp:sp modelId="{C11BE200-4671-49B1-852D-C422735F8248}">
      <dsp:nvSpPr>
        <dsp:cNvPr id="0" name=""/>
        <dsp:cNvSpPr/>
      </dsp:nvSpPr>
      <dsp:spPr>
        <a:xfrm>
          <a:off x="1001650" y="93326"/>
          <a:ext cx="4070849" cy="4070849"/>
        </a:xfrm>
        <a:prstGeom prst="circularArrow">
          <a:avLst>
            <a:gd name="adj1" fmla="val 3988"/>
            <a:gd name="adj2" fmla="val 250168"/>
            <a:gd name="adj3" fmla="val 1931603"/>
            <a:gd name="adj4" fmla="val 603303"/>
            <a:gd name="adj5" fmla="val 4653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17EB97-B21E-48A1-8C42-949685377CFD}">
      <dsp:nvSpPr>
        <dsp:cNvPr id="0" name=""/>
        <dsp:cNvSpPr/>
      </dsp:nvSpPr>
      <dsp:spPr>
        <a:xfrm>
          <a:off x="3548889" y="3231271"/>
          <a:ext cx="1032974" cy="832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b="0" kern="1200"/>
            <a:t>Sprengning</a:t>
          </a:r>
        </a:p>
      </dsp:txBody>
      <dsp:txXfrm>
        <a:off x="3548889" y="3231271"/>
        <a:ext cx="1032974" cy="832560"/>
      </dsp:txXfrm>
    </dsp:sp>
    <dsp:sp modelId="{1464658C-B7D7-41AE-8AE5-7709719A23D1}">
      <dsp:nvSpPr>
        <dsp:cNvPr id="0" name=""/>
        <dsp:cNvSpPr/>
      </dsp:nvSpPr>
      <dsp:spPr>
        <a:xfrm>
          <a:off x="1096112" y="25263"/>
          <a:ext cx="4070849" cy="4070849"/>
        </a:xfrm>
        <a:prstGeom prst="circularArrow">
          <a:avLst>
            <a:gd name="adj1" fmla="val 3988"/>
            <a:gd name="adj2" fmla="val 250168"/>
            <a:gd name="adj3" fmla="val 6258429"/>
            <a:gd name="adj4" fmla="val 4621810"/>
            <a:gd name="adj5" fmla="val 4653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D7B11C-D16E-4A4B-BACF-BCA8C4A9A32E}">
      <dsp:nvSpPr>
        <dsp:cNvPr id="0" name=""/>
        <dsp:cNvSpPr/>
      </dsp:nvSpPr>
      <dsp:spPr>
        <a:xfrm>
          <a:off x="1709653" y="3231272"/>
          <a:ext cx="832560" cy="832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b="0" kern="1200"/>
            <a:t>Utlasting</a:t>
          </a:r>
        </a:p>
      </dsp:txBody>
      <dsp:txXfrm>
        <a:off x="1709653" y="3231272"/>
        <a:ext cx="832560" cy="832560"/>
      </dsp:txXfrm>
    </dsp:sp>
    <dsp:sp modelId="{F931B9C0-0275-405E-8D7E-7710D98AB05E}">
      <dsp:nvSpPr>
        <dsp:cNvPr id="0" name=""/>
        <dsp:cNvSpPr/>
      </dsp:nvSpPr>
      <dsp:spPr>
        <a:xfrm>
          <a:off x="1020282" y="1713"/>
          <a:ext cx="4070849" cy="4070849"/>
        </a:xfrm>
        <a:prstGeom prst="circularArrow">
          <a:avLst>
            <a:gd name="adj1" fmla="val 3988"/>
            <a:gd name="adj2" fmla="val 250168"/>
            <a:gd name="adj3" fmla="val 9773676"/>
            <a:gd name="adj4" fmla="val 8182452"/>
            <a:gd name="adj5" fmla="val 4653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590956-C874-451E-B616-D2828332B539}">
      <dsp:nvSpPr>
        <dsp:cNvPr id="0" name=""/>
        <dsp:cNvSpPr/>
      </dsp:nvSpPr>
      <dsp:spPr>
        <a:xfrm>
          <a:off x="779880" y="1620857"/>
          <a:ext cx="832560" cy="832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b="1" kern="1200"/>
            <a:t>Rensk</a:t>
          </a:r>
        </a:p>
      </dsp:txBody>
      <dsp:txXfrm>
        <a:off x="779880" y="1620857"/>
        <a:ext cx="832560" cy="832560"/>
      </dsp:txXfrm>
    </dsp:sp>
    <dsp:sp modelId="{F752CB05-902C-493A-A44E-994C00ABEA3E}">
      <dsp:nvSpPr>
        <dsp:cNvPr id="0" name=""/>
        <dsp:cNvSpPr/>
      </dsp:nvSpPr>
      <dsp:spPr>
        <a:xfrm>
          <a:off x="1020282" y="1713"/>
          <a:ext cx="4070849" cy="4070849"/>
        </a:xfrm>
        <a:prstGeom prst="circularArrow">
          <a:avLst>
            <a:gd name="adj1" fmla="val 3988"/>
            <a:gd name="adj2" fmla="val 250168"/>
            <a:gd name="adj3" fmla="val 13167380"/>
            <a:gd name="adj4" fmla="val 11576155"/>
            <a:gd name="adj5" fmla="val 4653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668764-945C-4CC8-828E-3AAB7A78A689}">
      <dsp:nvSpPr>
        <dsp:cNvPr id="0" name=""/>
        <dsp:cNvSpPr/>
      </dsp:nvSpPr>
      <dsp:spPr>
        <a:xfrm>
          <a:off x="1709653" y="10443"/>
          <a:ext cx="832560" cy="832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kern="1200"/>
            <a:t>Sikring</a:t>
          </a:r>
          <a:endParaRPr lang="nb-NO" sz="1200" kern="1200"/>
        </a:p>
      </dsp:txBody>
      <dsp:txXfrm>
        <a:off x="1709653" y="10443"/>
        <a:ext cx="832560" cy="832560"/>
      </dsp:txXfrm>
    </dsp:sp>
    <dsp:sp modelId="{8BC2E5FE-1D2E-47B7-8326-B2BB60225462}">
      <dsp:nvSpPr>
        <dsp:cNvPr id="0" name=""/>
        <dsp:cNvSpPr/>
      </dsp:nvSpPr>
      <dsp:spPr>
        <a:xfrm>
          <a:off x="1020282" y="1713"/>
          <a:ext cx="4070849" cy="4070849"/>
        </a:xfrm>
        <a:prstGeom prst="circularArrow">
          <a:avLst>
            <a:gd name="adj1" fmla="val 3988"/>
            <a:gd name="adj2" fmla="val 250168"/>
            <a:gd name="adj3" fmla="val 16787800"/>
            <a:gd name="adj4" fmla="val 15238207"/>
            <a:gd name="adj5" fmla="val 4653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127DB2-C886-4703-B0EF-0DA009AAFB6B}">
      <dsp:nvSpPr>
        <dsp:cNvPr id="0" name=""/>
        <dsp:cNvSpPr/>
      </dsp:nvSpPr>
      <dsp:spPr>
        <a:xfrm>
          <a:off x="3504505" y="10443"/>
          <a:ext cx="961949" cy="832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b="0" kern="1200"/>
            <a:t>Injeksjon</a:t>
          </a:r>
          <a:r>
            <a:rPr lang="nb-NO" sz="1200" b="0" kern="1200"/>
            <a:t> </a:t>
          </a:r>
          <a:r>
            <a:rPr lang="nb-NO" sz="1400" b="0" kern="1200"/>
            <a:t>ved behov</a:t>
          </a:r>
          <a:endParaRPr lang="nb-NO" sz="1200" b="0" kern="1200"/>
        </a:p>
      </dsp:txBody>
      <dsp:txXfrm>
        <a:off x="3504505" y="10443"/>
        <a:ext cx="961949" cy="832560"/>
      </dsp:txXfrm>
    </dsp:sp>
    <dsp:sp modelId="{87182CD2-A5B8-499A-9AE9-A81418F6CCDF}">
      <dsp:nvSpPr>
        <dsp:cNvPr id="0" name=""/>
        <dsp:cNvSpPr/>
      </dsp:nvSpPr>
      <dsp:spPr>
        <a:xfrm>
          <a:off x="1020282" y="1713"/>
          <a:ext cx="4070849" cy="4070849"/>
        </a:xfrm>
        <a:prstGeom prst="circularArrow">
          <a:avLst>
            <a:gd name="adj1" fmla="val 3988"/>
            <a:gd name="adj2" fmla="val 250168"/>
            <a:gd name="adj3" fmla="val 20573676"/>
            <a:gd name="adj4" fmla="val 19160728"/>
            <a:gd name="adj5" fmla="val 4653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3B6558-86C9-40AD-9F28-13F7761D425E}">
      <dsp:nvSpPr>
        <dsp:cNvPr id="0" name=""/>
        <dsp:cNvSpPr/>
      </dsp:nvSpPr>
      <dsp:spPr>
        <a:xfrm>
          <a:off x="4498973" y="1620857"/>
          <a:ext cx="832560" cy="832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kern="1200"/>
            <a:t>Boring og lading</a:t>
          </a:r>
        </a:p>
      </dsp:txBody>
      <dsp:txXfrm>
        <a:off x="4498973" y="1620857"/>
        <a:ext cx="832560" cy="832560"/>
      </dsp:txXfrm>
    </dsp:sp>
    <dsp:sp modelId="{C11BE200-4671-49B1-852D-C422735F8248}">
      <dsp:nvSpPr>
        <dsp:cNvPr id="0" name=""/>
        <dsp:cNvSpPr/>
      </dsp:nvSpPr>
      <dsp:spPr>
        <a:xfrm>
          <a:off x="1001650" y="93326"/>
          <a:ext cx="4070849" cy="4070849"/>
        </a:xfrm>
        <a:prstGeom prst="circularArrow">
          <a:avLst>
            <a:gd name="adj1" fmla="val 3988"/>
            <a:gd name="adj2" fmla="val 250168"/>
            <a:gd name="adj3" fmla="val 1931603"/>
            <a:gd name="adj4" fmla="val 603303"/>
            <a:gd name="adj5" fmla="val 4653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17EB97-B21E-48A1-8C42-949685377CFD}">
      <dsp:nvSpPr>
        <dsp:cNvPr id="0" name=""/>
        <dsp:cNvSpPr/>
      </dsp:nvSpPr>
      <dsp:spPr>
        <a:xfrm>
          <a:off x="3548889" y="3231271"/>
          <a:ext cx="1032974" cy="832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b="0" kern="1200"/>
            <a:t>Sprengning</a:t>
          </a:r>
        </a:p>
      </dsp:txBody>
      <dsp:txXfrm>
        <a:off x="3548889" y="3231271"/>
        <a:ext cx="1032974" cy="832560"/>
      </dsp:txXfrm>
    </dsp:sp>
    <dsp:sp modelId="{1464658C-B7D7-41AE-8AE5-7709719A23D1}">
      <dsp:nvSpPr>
        <dsp:cNvPr id="0" name=""/>
        <dsp:cNvSpPr/>
      </dsp:nvSpPr>
      <dsp:spPr>
        <a:xfrm>
          <a:off x="1096112" y="25263"/>
          <a:ext cx="4070849" cy="4070849"/>
        </a:xfrm>
        <a:prstGeom prst="circularArrow">
          <a:avLst>
            <a:gd name="adj1" fmla="val 3988"/>
            <a:gd name="adj2" fmla="val 250168"/>
            <a:gd name="adj3" fmla="val 6258429"/>
            <a:gd name="adj4" fmla="val 4621810"/>
            <a:gd name="adj5" fmla="val 4653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D7B11C-D16E-4A4B-BACF-BCA8C4A9A32E}">
      <dsp:nvSpPr>
        <dsp:cNvPr id="0" name=""/>
        <dsp:cNvSpPr/>
      </dsp:nvSpPr>
      <dsp:spPr>
        <a:xfrm>
          <a:off x="1709653" y="3231272"/>
          <a:ext cx="832560" cy="832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b="0" kern="1200"/>
            <a:t>Utlasting</a:t>
          </a:r>
        </a:p>
      </dsp:txBody>
      <dsp:txXfrm>
        <a:off x="1709653" y="3231272"/>
        <a:ext cx="832560" cy="832560"/>
      </dsp:txXfrm>
    </dsp:sp>
    <dsp:sp modelId="{F931B9C0-0275-405E-8D7E-7710D98AB05E}">
      <dsp:nvSpPr>
        <dsp:cNvPr id="0" name=""/>
        <dsp:cNvSpPr/>
      </dsp:nvSpPr>
      <dsp:spPr>
        <a:xfrm>
          <a:off x="1020282" y="1713"/>
          <a:ext cx="4070849" cy="4070849"/>
        </a:xfrm>
        <a:prstGeom prst="circularArrow">
          <a:avLst>
            <a:gd name="adj1" fmla="val 3988"/>
            <a:gd name="adj2" fmla="val 250168"/>
            <a:gd name="adj3" fmla="val 9773676"/>
            <a:gd name="adj4" fmla="val 8182452"/>
            <a:gd name="adj5" fmla="val 4653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590956-C874-451E-B616-D2828332B539}">
      <dsp:nvSpPr>
        <dsp:cNvPr id="0" name=""/>
        <dsp:cNvSpPr/>
      </dsp:nvSpPr>
      <dsp:spPr>
        <a:xfrm>
          <a:off x="779880" y="1620857"/>
          <a:ext cx="832560" cy="832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b="0" kern="1200"/>
            <a:t>Rensk</a:t>
          </a:r>
        </a:p>
      </dsp:txBody>
      <dsp:txXfrm>
        <a:off x="779880" y="1620857"/>
        <a:ext cx="832560" cy="832560"/>
      </dsp:txXfrm>
    </dsp:sp>
    <dsp:sp modelId="{F752CB05-902C-493A-A44E-994C00ABEA3E}">
      <dsp:nvSpPr>
        <dsp:cNvPr id="0" name=""/>
        <dsp:cNvSpPr/>
      </dsp:nvSpPr>
      <dsp:spPr>
        <a:xfrm>
          <a:off x="1020282" y="1713"/>
          <a:ext cx="4070849" cy="4070849"/>
        </a:xfrm>
        <a:prstGeom prst="circularArrow">
          <a:avLst>
            <a:gd name="adj1" fmla="val 3988"/>
            <a:gd name="adj2" fmla="val 250168"/>
            <a:gd name="adj3" fmla="val 13167380"/>
            <a:gd name="adj4" fmla="val 11576155"/>
            <a:gd name="adj5" fmla="val 4653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668764-945C-4CC8-828E-3AAB7A78A689}">
      <dsp:nvSpPr>
        <dsp:cNvPr id="0" name=""/>
        <dsp:cNvSpPr/>
      </dsp:nvSpPr>
      <dsp:spPr>
        <a:xfrm>
          <a:off x="1709653" y="10443"/>
          <a:ext cx="832560" cy="832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b="1" kern="1200"/>
            <a:t>Sikring</a:t>
          </a:r>
          <a:endParaRPr lang="nb-NO" sz="1200" b="1" kern="1200"/>
        </a:p>
      </dsp:txBody>
      <dsp:txXfrm>
        <a:off x="1709653" y="10443"/>
        <a:ext cx="832560" cy="832560"/>
      </dsp:txXfrm>
    </dsp:sp>
    <dsp:sp modelId="{8BC2E5FE-1D2E-47B7-8326-B2BB60225462}">
      <dsp:nvSpPr>
        <dsp:cNvPr id="0" name=""/>
        <dsp:cNvSpPr/>
      </dsp:nvSpPr>
      <dsp:spPr>
        <a:xfrm>
          <a:off x="1020282" y="1713"/>
          <a:ext cx="4070849" cy="4070849"/>
        </a:xfrm>
        <a:prstGeom prst="circularArrow">
          <a:avLst>
            <a:gd name="adj1" fmla="val 3988"/>
            <a:gd name="adj2" fmla="val 250168"/>
            <a:gd name="adj3" fmla="val 16787800"/>
            <a:gd name="adj4" fmla="val 15238207"/>
            <a:gd name="adj5" fmla="val 4653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071B2B-F304-4BDC-A2FA-9555AC15A27D}">
      <dsp:nvSpPr>
        <dsp:cNvPr id="0" name=""/>
        <dsp:cNvSpPr/>
      </dsp:nvSpPr>
      <dsp:spPr>
        <a:xfrm>
          <a:off x="247180" y="449009"/>
          <a:ext cx="10588859" cy="28382"/>
        </a:xfrm>
        <a:prstGeom prst="flowChartProcess">
          <a:avLst/>
        </a:prstGeom>
        <a:solidFill>
          <a:srgbClr val="FECB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99E82C-CAB3-4474-B89C-E9A1CBB53E18}">
      <dsp:nvSpPr>
        <dsp:cNvPr id="0" name=""/>
        <dsp:cNvSpPr/>
      </dsp:nvSpPr>
      <dsp:spPr>
        <a:xfrm>
          <a:off x="260968" y="0"/>
          <a:ext cx="1417964" cy="3655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784" tIns="49784" rIns="49784" bIns="49784" numCol="1" spcCol="1270" anchor="b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800" b="0" kern="1200">
              <a:solidFill>
                <a:srgbClr val="FFFFFF">
                  <a:lumMod val="65000"/>
                </a:srgbClr>
              </a:solidFill>
              <a:latin typeface="Arial" panose="020B0604020202020204"/>
              <a:ea typeface="+mn-ea"/>
              <a:cs typeface="+mn-cs"/>
            </a:rPr>
            <a:t>Lillehammerkrysset</a:t>
          </a:r>
        </a:p>
      </dsp:txBody>
      <dsp:txXfrm>
        <a:off x="260968" y="0"/>
        <a:ext cx="1417964" cy="365516"/>
      </dsp:txXfrm>
    </dsp:sp>
    <dsp:sp modelId="{47EB8586-DEA6-4726-826C-89E295A33467}">
      <dsp:nvSpPr>
        <dsp:cNvPr id="0" name=""/>
        <dsp:cNvSpPr/>
      </dsp:nvSpPr>
      <dsp:spPr>
        <a:xfrm>
          <a:off x="950948" y="411206"/>
          <a:ext cx="91379" cy="9137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8540A5-394E-4618-9D05-37414E84E297}">
      <dsp:nvSpPr>
        <dsp:cNvPr id="0" name=""/>
        <dsp:cNvSpPr/>
      </dsp:nvSpPr>
      <dsp:spPr>
        <a:xfrm>
          <a:off x="1395802" y="131494"/>
          <a:ext cx="1249003" cy="3655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896" tIns="56896" rIns="56896" bIns="56896" numCol="1" spcCol="1270" anchor="t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800" b="0" kern="1200" err="1">
              <a:solidFill>
                <a:schemeClr val="bg1">
                  <a:lumMod val="65000"/>
                </a:schemeClr>
              </a:solidFill>
            </a:rPr>
            <a:t>Hovemoen</a:t>
          </a:r>
          <a:endParaRPr lang="nb-NO" sz="800" b="0" kern="1200">
            <a:solidFill>
              <a:schemeClr val="bg1">
                <a:lumMod val="65000"/>
              </a:schemeClr>
            </a:solidFill>
          </a:endParaRPr>
        </a:p>
      </dsp:txBody>
      <dsp:txXfrm>
        <a:off x="1395802" y="131494"/>
        <a:ext cx="1249003" cy="365516"/>
      </dsp:txXfrm>
    </dsp:sp>
    <dsp:sp modelId="{489A05D7-911D-460D-8778-A96928767EE8}">
      <dsp:nvSpPr>
        <dsp:cNvPr id="0" name=""/>
        <dsp:cNvSpPr/>
      </dsp:nvSpPr>
      <dsp:spPr>
        <a:xfrm>
          <a:off x="1928922" y="417185"/>
          <a:ext cx="91379" cy="91379"/>
        </a:xfrm>
        <a:prstGeom prst="ellipse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F4E810-8C11-4FAB-916F-798E06FF8917}">
      <dsp:nvSpPr>
        <dsp:cNvPr id="0" name=""/>
        <dsp:cNvSpPr/>
      </dsp:nvSpPr>
      <dsp:spPr>
        <a:xfrm>
          <a:off x="2519188" y="0"/>
          <a:ext cx="1243000" cy="3655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b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800" b="1" kern="1200">
              <a:solidFill>
                <a:schemeClr val="tx1"/>
              </a:solidFill>
              <a:latin typeface="Arial" panose="020B0604020202020204"/>
              <a:ea typeface="+mn-ea"/>
              <a:cs typeface="+mn-cs"/>
            </a:rPr>
            <a:t>Kryssing Lågen</a:t>
          </a:r>
        </a:p>
      </dsp:txBody>
      <dsp:txXfrm>
        <a:off x="2519188" y="0"/>
        <a:ext cx="1243000" cy="365516"/>
      </dsp:txXfrm>
    </dsp:sp>
    <dsp:sp modelId="{0AF44B84-479C-49C5-B786-AFF8A6C49226}">
      <dsp:nvSpPr>
        <dsp:cNvPr id="0" name=""/>
        <dsp:cNvSpPr/>
      </dsp:nvSpPr>
      <dsp:spPr>
        <a:xfrm>
          <a:off x="3095934" y="417186"/>
          <a:ext cx="91379" cy="9137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24586C-0E32-4728-9D27-456CA1A0ADA1}">
      <dsp:nvSpPr>
        <dsp:cNvPr id="0" name=""/>
        <dsp:cNvSpPr/>
      </dsp:nvSpPr>
      <dsp:spPr>
        <a:xfrm>
          <a:off x="3540624" y="6349"/>
          <a:ext cx="1243000" cy="3655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b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800" b="0" kern="1200">
              <a:solidFill>
                <a:srgbClr val="FFFFFF">
                  <a:lumMod val="65000"/>
                </a:srgbClr>
              </a:solidFill>
              <a:latin typeface="Arial" panose="020B0604020202020204"/>
              <a:ea typeface="+mn-ea"/>
              <a:cs typeface="+mn-cs"/>
            </a:rPr>
            <a:t>Trosset</a:t>
          </a:r>
        </a:p>
      </dsp:txBody>
      <dsp:txXfrm>
        <a:off x="3540624" y="6349"/>
        <a:ext cx="1243000" cy="365516"/>
      </dsp:txXfrm>
    </dsp:sp>
    <dsp:sp modelId="{8B838A5A-B5A4-45AF-8329-9273C9F52170}">
      <dsp:nvSpPr>
        <dsp:cNvPr id="0" name=""/>
        <dsp:cNvSpPr/>
      </dsp:nvSpPr>
      <dsp:spPr>
        <a:xfrm>
          <a:off x="4134384" y="429883"/>
          <a:ext cx="91379" cy="9137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FA5717-D6E0-49AB-9633-85503C23C7D4}">
      <dsp:nvSpPr>
        <dsp:cNvPr id="0" name=""/>
        <dsp:cNvSpPr/>
      </dsp:nvSpPr>
      <dsp:spPr>
        <a:xfrm>
          <a:off x="4762120" y="6352"/>
          <a:ext cx="1243000" cy="3655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896" tIns="56896" rIns="56896" bIns="56896" numCol="1" spcCol="1270" anchor="b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800" b="0" kern="1200" err="1">
              <a:solidFill>
                <a:srgbClr val="FFFFFF">
                  <a:lumMod val="65000"/>
                </a:srgbClr>
              </a:solidFill>
              <a:latin typeface="Arial" panose="020B0604020202020204"/>
              <a:ea typeface="+mn-ea"/>
              <a:cs typeface="+mn-cs"/>
            </a:rPr>
            <a:t>Vingnestunnelen</a:t>
          </a:r>
          <a:endParaRPr lang="nb-NO" sz="800" b="0" kern="1200">
            <a:solidFill>
              <a:srgbClr val="FFFFFF">
                <a:lumMod val="65000"/>
              </a:srgbClr>
            </a:solidFill>
            <a:latin typeface="Arial" panose="020B0604020202020204"/>
            <a:ea typeface="+mn-ea"/>
            <a:cs typeface="+mn-cs"/>
          </a:endParaRPr>
        </a:p>
      </dsp:txBody>
      <dsp:txXfrm>
        <a:off x="4762120" y="6352"/>
        <a:ext cx="1243000" cy="365516"/>
      </dsp:txXfrm>
    </dsp:sp>
    <dsp:sp modelId="{6118F24D-628E-424A-803C-1D198914FEDF}">
      <dsp:nvSpPr>
        <dsp:cNvPr id="0" name=""/>
        <dsp:cNvSpPr/>
      </dsp:nvSpPr>
      <dsp:spPr>
        <a:xfrm>
          <a:off x="5407784" y="416160"/>
          <a:ext cx="91379" cy="9137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F5EFF8-6139-498C-A390-C72073E48014}">
      <dsp:nvSpPr>
        <dsp:cNvPr id="0" name=""/>
        <dsp:cNvSpPr/>
      </dsp:nvSpPr>
      <dsp:spPr>
        <a:xfrm>
          <a:off x="6458939" y="14872"/>
          <a:ext cx="1243000" cy="3655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896" tIns="56896" rIns="56896" bIns="56896" numCol="1" spcCol="1270" anchor="t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800" b="0" kern="1200">
            <a:solidFill>
              <a:srgbClr val="FFFFFF">
                <a:lumMod val="65000"/>
              </a:srgbClr>
            </a:solidFill>
            <a:latin typeface="Arial" panose="020B0604020202020204"/>
            <a:ea typeface="+mn-ea"/>
            <a:cs typeface="+mn-cs"/>
          </a:endParaRP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800" b="0" kern="1200">
              <a:solidFill>
                <a:srgbClr val="FFFFFF">
                  <a:lumMod val="65000"/>
                </a:srgbClr>
              </a:solidFill>
              <a:latin typeface="Arial" panose="020B0604020202020204"/>
              <a:ea typeface="+mn-ea"/>
              <a:cs typeface="+mn-cs"/>
            </a:rPr>
            <a:t>Øyresvika</a:t>
          </a:r>
        </a:p>
      </dsp:txBody>
      <dsp:txXfrm>
        <a:off x="6458939" y="14872"/>
        <a:ext cx="1243000" cy="365516"/>
      </dsp:txXfrm>
    </dsp:sp>
    <dsp:sp modelId="{47B156B7-3655-41D1-B0C1-6383DF178A62}">
      <dsp:nvSpPr>
        <dsp:cNvPr id="0" name=""/>
        <dsp:cNvSpPr/>
      </dsp:nvSpPr>
      <dsp:spPr>
        <a:xfrm>
          <a:off x="7080442" y="429883"/>
          <a:ext cx="91379" cy="9137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5FB3AB-36F7-4A53-8344-59DE9C79E583}">
      <dsp:nvSpPr>
        <dsp:cNvPr id="0" name=""/>
        <dsp:cNvSpPr/>
      </dsp:nvSpPr>
      <dsp:spPr>
        <a:xfrm>
          <a:off x="8299524" y="0"/>
          <a:ext cx="1243000" cy="3655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896" tIns="56896" rIns="56896" bIns="56896" numCol="1" spcCol="1270" anchor="b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800" b="0" kern="1200">
              <a:solidFill>
                <a:srgbClr val="FFFFFF">
                  <a:lumMod val="65000"/>
                </a:srgbClr>
              </a:solidFill>
              <a:latin typeface="Arial" panose="020B0604020202020204"/>
              <a:ea typeface="+mn-ea"/>
              <a:cs typeface="+mn-cs"/>
            </a:rPr>
            <a:t>Vingrom</a:t>
          </a:r>
        </a:p>
      </dsp:txBody>
      <dsp:txXfrm>
        <a:off x="8299524" y="0"/>
        <a:ext cx="1243000" cy="365516"/>
      </dsp:txXfrm>
    </dsp:sp>
    <dsp:sp modelId="{6AAD6B77-F24F-4F97-B00F-E5CAABF6D28E}">
      <dsp:nvSpPr>
        <dsp:cNvPr id="0" name=""/>
        <dsp:cNvSpPr/>
      </dsp:nvSpPr>
      <dsp:spPr>
        <a:xfrm>
          <a:off x="8875335" y="411206"/>
          <a:ext cx="91379" cy="9137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7E841B-09F6-4626-9AF1-7567B2558560}">
      <dsp:nvSpPr>
        <dsp:cNvPr id="0" name=""/>
        <dsp:cNvSpPr/>
      </dsp:nvSpPr>
      <dsp:spPr>
        <a:xfrm>
          <a:off x="9566576" y="21225"/>
          <a:ext cx="1243000" cy="3655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896" tIns="56896" rIns="56896" bIns="56896" numCol="1" spcCol="1270" anchor="b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800" b="0" kern="1200">
              <a:solidFill>
                <a:srgbClr val="FFFFFF">
                  <a:lumMod val="65000"/>
                </a:srgbClr>
              </a:solidFill>
              <a:latin typeface="Arial" panose="020B0604020202020204"/>
              <a:ea typeface="+mn-ea"/>
              <a:cs typeface="+mn-cs"/>
            </a:rPr>
            <a:t>Vingrom - Roterud</a:t>
          </a:r>
        </a:p>
      </dsp:txBody>
      <dsp:txXfrm>
        <a:off x="9566576" y="21225"/>
        <a:ext cx="1243000" cy="365516"/>
      </dsp:txXfrm>
    </dsp:sp>
    <dsp:sp modelId="{11418406-2A3C-4729-B37A-10E60C871622}">
      <dsp:nvSpPr>
        <dsp:cNvPr id="0" name=""/>
        <dsp:cNvSpPr/>
      </dsp:nvSpPr>
      <dsp:spPr>
        <a:xfrm>
          <a:off x="10180485" y="411206"/>
          <a:ext cx="91379" cy="9137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071B2B-F304-4BDC-A2FA-9555AC15A27D}">
      <dsp:nvSpPr>
        <dsp:cNvPr id="0" name=""/>
        <dsp:cNvSpPr/>
      </dsp:nvSpPr>
      <dsp:spPr>
        <a:xfrm>
          <a:off x="247180" y="449009"/>
          <a:ext cx="10588859" cy="28382"/>
        </a:xfrm>
        <a:prstGeom prst="flowChartProcess">
          <a:avLst/>
        </a:prstGeom>
        <a:solidFill>
          <a:srgbClr val="FECB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99E82C-CAB3-4474-B89C-E9A1CBB53E18}">
      <dsp:nvSpPr>
        <dsp:cNvPr id="0" name=""/>
        <dsp:cNvSpPr/>
      </dsp:nvSpPr>
      <dsp:spPr>
        <a:xfrm>
          <a:off x="260968" y="0"/>
          <a:ext cx="1417964" cy="3655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784" tIns="49784" rIns="49784" bIns="49784" numCol="1" spcCol="1270" anchor="b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800" b="0" kern="1200">
              <a:solidFill>
                <a:srgbClr val="FFFFFF">
                  <a:lumMod val="65000"/>
                </a:srgbClr>
              </a:solidFill>
              <a:latin typeface="Arial" panose="020B0604020202020204"/>
              <a:ea typeface="+mn-ea"/>
              <a:cs typeface="+mn-cs"/>
            </a:rPr>
            <a:t>Lillehammerkrysset</a:t>
          </a:r>
        </a:p>
      </dsp:txBody>
      <dsp:txXfrm>
        <a:off x="260968" y="0"/>
        <a:ext cx="1417964" cy="365516"/>
      </dsp:txXfrm>
    </dsp:sp>
    <dsp:sp modelId="{47EB8586-DEA6-4726-826C-89E295A33467}">
      <dsp:nvSpPr>
        <dsp:cNvPr id="0" name=""/>
        <dsp:cNvSpPr/>
      </dsp:nvSpPr>
      <dsp:spPr>
        <a:xfrm>
          <a:off x="950948" y="411206"/>
          <a:ext cx="91379" cy="9137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8540A5-394E-4618-9D05-37414E84E297}">
      <dsp:nvSpPr>
        <dsp:cNvPr id="0" name=""/>
        <dsp:cNvSpPr/>
      </dsp:nvSpPr>
      <dsp:spPr>
        <a:xfrm>
          <a:off x="1395802" y="131494"/>
          <a:ext cx="1249003" cy="3655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896" tIns="56896" rIns="56896" bIns="56896" numCol="1" spcCol="1270" anchor="t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800" b="0" kern="1200" err="1">
              <a:solidFill>
                <a:schemeClr val="bg1">
                  <a:lumMod val="65000"/>
                </a:schemeClr>
              </a:solidFill>
            </a:rPr>
            <a:t>Hovemoen</a:t>
          </a:r>
          <a:endParaRPr lang="nb-NO" sz="800" b="0" kern="1200">
            <a:solidFill>
              <a:schemeClr val="bg1">
                <a:lumMod val="65000"/>
              </a:schemeClr>
            </a:solidFill>
          </a:endParaRPr>
        </a:p>
      </dsp:txBody>
      <dsp:txXfrm>
        <a:off x="1395802" y="131494"/>
        <a:ext cx="1249003" cy="365516"/>
      </dsp:txXfrm>
    </dsp:sp>
    <dsp:sp modelId="{489A05D7-911D-460D-8778-A96928767EE8}">
      <dsp:nvSpPr>
        <dsp:cNvPr id="0" name=""/>
        <dsp:cNvSpPr/>
      </dsp:nvSpPr>
      <dsp:spPr>
        <a:xfrm>
          <a:off x="1928922" y="417185"/>
          <a:ext cx="91379" cy="91379"/>
        </a:xfrm>
        <a:prstGeom prst="ellipse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F4E810-8C11-4FAB-916F-798E06FF8917}">
      <dsp:nvSpPr>
        <dsp:cNvPr id="0" name=""/>
        <dsp:cNvSpPr/>
      </dsp:nvSpPr>
      <dsp:spPr>
        <a:xfrm>
          <a:off x="2519188" y="0"/>
          <a:ext cx="1243000" cy="3655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b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800" b="0" kern="1200">
              <a:solidFill>
                <a:srgbClr val="FFFFFF">
                  <a:lumMod val="65000"/>
                </a:srgbClr>
              </a:solidFill>
              <a:latin typeface="Arial" panose="020B0604020202020204"/>
              <a:ea typeface="+mn-ea"/>
              <a:cs typeface="+mn-cs"/>
            </a:rPr>
            <a:t>Kryssing Lågen</a:t>
          </a:r>
        </a:p>
      </dsp:txBody>
      <dsp:txXfrm>
        <a:off x="2519188" y="0"/>
        <a:ext cx="1243000" cy="365516"/>
      </dsp:txXfrm>
    </dsp:sp>
    <dsp:sp modelId="{0AF44B84-479C-49C5-B786-AFF8A6C49226}">
      <dsp:nvSpPr>
        <dsp:cNvPr id="0" name=""/>
        <dsp:cNvSpPr/>
      </dsp:nvSpPr>
      <dsp:spPr>
        <a:xfrm>
          <a:off x="3095934" y="417186"/>
          <a:ext cx="91379" cy="9137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24586C-0E32-4728-9D27-456CA1A0ADA1}">
      <dsp:nvSpPr>
        <dsp:cNvPr id="0" name=""/>
        <dsp:cNvSpPr/>
      </dsp:nvSpPr>
      <dsp:spPr>
        <a:xfrm>
          <a:off x="3540624" y="6349"/>
          <a:ext cx="1243000" cy="3655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b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800" b="1" kern="1200">
              <a:solidFill>
                <a:schemeClr val="tx1"/>
              </a:solidFill>
              <a:latin typeface="Arial" panose="020B0604020202020204"/>
              <a:ea typeface="+mn-ea"/>
              <a:cs typeface="+mn-cs"/>
            </a:rPr>
            <a:t>Trosset</a:t>
          </a:r>
        </a:p>
      </dsp:txBody>
      <dsp:txXfrm>
        <a:off x="3540624" y="6349"/>
        <a:ext cx="1243000" cy="365516"/>
      </dsp:txXfrm>
    </dsp:sp>
    <dsp:sp modelId="{8B838A5A-B5A4-45AF-8329-9273C9F52170}">
      <dsp:nvSpPr>
        <dsp:cNvPr id="0" name=""/>
        <dsp:cNvSpPr/>
      </dsp:nvSpPr>
      <dsp:spPr>
        <a:xfrm>
          <a:off x="4134384" y="429883"/>
          <a:ext cx="91379" cy="9137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FA5717-D6E0-49AB-9633-85503C23C7D4}">
      <dsp:nvSpPr>
        <dsp:cNvPr id="0" name=""/>
        <dsp:cNvSpPr/>
      </dsp:nvSpPr>
      <dsp:spPr>
        <a:xfrm>
          <a:off x="4762120" y="6352"/>
          <a:ext cx="1243000" cy="3655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896" tIns="56896" rIns="56896" bIns="56896" numCol="1" spcCol="1270" anchor="b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800" b="0" kern="1200" err="1">
              <a:solidFill>
                <a:srgbClr val="FFFFFF">
                  <a:lumMod val="65000"/>
                </a:srgbClr>
              </a:solidFill>
              <a:latin typeface="Arial" panose="020B0604020202020204"/>
              <a:ea typeface="+mn-ea"/>
              <a:cs typeface="+mn-cs"/>
            </a:rPr>
            <a:t>Vingnestunnelen</a:t>
          </a:r>
          <a:endParaRPr lang="nb-NO" sz="800" b="0" kern="1200">
            <a:solidFill>
              <a:srgbClr val="FFFFFF">
                <a:lumMod val="65000"/>
              </a:srgbClr>
            </a:solidFill>
            <a:latin typeface="Arial" panose="020B0604020202020204"/>
            <a:ea typeface="+mn-ea"/>
            <a:cs typeface="+mn-cs"/>
          </a:endParaRPr>
        </a:p>
      </dsp:txBody>
      <dsp:txXfrm>
        <a:off x="4762120" y="6352"/>
        <a:ext cx="1243000" cy="365516"/>
      </dsp:txXfrm>
    </dsp:sp>
    <dsp:sp modelId="{6118F24D-628E-424A-803C-1D198914FEDF}">
      <dsp:nvSpPr>
        <dsp:cNvPr id="0" name=""/>
        <dsp:cNvSpPr/>
      </dsp:nvSpPr>
      <dsp:spPr>
        <a:xfrm>
          <a:off x="5407784" y="416160"/>
          <a:ext cx="91379" cy="9137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F5EFF8-6139-498C-A390-C72073E48014}">
      <dsp:nvSpPr>
        <dsp:cNvPr id="0" name=""/>
        <dsp:cNvSpPr/>
      </dsp:nvSpPr>
      <dsp:spPr>
        <a:xfrm>
          <a:off x="6458939" y="14872"/>
          <a:ext cx="1243000" cy="3655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896" tIns="56896" rIns="56896" bIns="56896" numCol="1" spcCol="1270" anchor="t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800" b="0" kern="1200">
            <a:solidFill>
              <a:srgbClr val="FFFFFF">
                <a:lumMod val="65000"/>
              </a:srgbClr>
            </a:solidFill>
            <a:latin typeface="Arial" panose="020B0604020202020204"/>
            <a:ea typeface="+mn-ea"/>
            <a:cs typeface="+mn-cs"/>
          </a:endParaRP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800" b="0" kern="1200">
              <a:solidFill>
                <a:srgbClr val="FFFFFF">
                  <a:lumMod val="65000"/>
                </a:srgbClr>
              </a:solidFill>
              <a:latin typeface="Arial" panose="020B0604020202020204"/>
              <a:ea typeface="+mn-ea"/>
              <a:cs typeface="+mn-cs"/>
            </a:rPr>
            <a:t>Øyresvika</a:t>
          </a:r>
        </a:p>
      </dsp:txBody>
      <dsp:txXfrm>
        <a:off x="6458939" y="14872"/>
        <a:ext cx="1243000" cy="365516"/>
      </dsp:txXfrm>
    </dsp:sp>
    <dsp:sp modelId="{47B156B7-3655-41D1-B0C1-6383DF178A62}">
      <dsp:nvSpPr>
        <dsp:cNvPr id="0" name=""/>
        <dsp:cNvSpPr/>
      </dsp:nvSpPr>
      <dsp:spPr>
        <a:xfrm>
          <a:off x="7080442" y="429883"/>
          <a:ext cx="91379" cy="9137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5FB3AB-36F7-4A53-8344-59DE9C79E583}">
      <dsp:nvSpPr>
        <dsp:cNvPr id="0" name=""/>
        <dsp:cNvSpPr/>
      </dsp:nvSpPr>
      <dsp:spPr>
        <a:xfrm>
          <a:off x="8299524" y="0"/>
          <a:ext cx="1243000" cy="3655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896" tIns="56896" rIns="56896" bIns="56896" numCol="1" spcCol="1270" anchor="b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800" b="0" kern="1200">
              <a:solidFill>
                <a:srgbClr val="FFFFFF">
                  <a:lumMod val="65000"/>
                </a:srgbClr>
              </a:solidFill>
              <a:latin typeface="Arial" panose="020B0604020202020204"/>
              <a:ea typeface="+mn-ea"/>
              <a:cs typeface="+mn-cs"/>
            </a:rPr>
            <a:t>Vingrom</a:t>
          </a:r>
        </a:p>
      </dsp:txBody>
      <dsp:txXfrm>
        <a:off x="8299524" y="0"/>
        <a:ext cx="1243000" cy="365516"/>
      </dsp:txXfrm>
    </dsp:sp>
    <dsp:sp modelId="{6AAD6B77-F24F-4F97-B00F-E5CAABF6D28E}">
      <dsp:nvSpPr>
        <dsp:cNvPr id="0" name=""/>
        <dsp:cNvSpPr/>
      </dsp:nvSpPr>
      <dsp:spPr>
        <a:xfrm>
          <a:off x="8875335" y="411206"/>
          <a:ext cx="91379" cy="9137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7E841B-09F6-4626-9AF1-7567B2558560}">
      <dsp:nvSpPr>
        <dsp:cNvPr id="0" name=""/>
        <dsp:cNvSpPr/>
      </dsp:nvSpPr>
      <dsp:spPr>
        <a:xfrm>
          <a:off x="9566576" y="21225"/>
          <a:ext cx="1243000" cy="3655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896" tIns="56896" rIns="56896" bIns="56896" numCol="1" spcCol="1270" anchor="b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800" b="0" kern="1200">
              <a:solidFill>
                <a:srgbClr val="FFFFFF">
                  <a:lumMod val="65000"/>
                </a:srgbClr>
              </a:solidFill>
              <a:latin typeface="Arial" panose="020B0604020202020204"/>
              <a:ea typeface="+mn-ea"/>
              <a:cs typeface="+mn-cs"/>
            </a:rPr>
            <a:t>Vingrom - Roterud</a:t>
          </a:r>
        </a:p>
      </dsp:txBody>
      <dsp:txXfrm>
        <a:off x="9566576" y="21225"/>
        <a:ext cx="1243000" cy="365516"/>
      </dsp:txXfrm>
    </dsp:sp>
    <dsp:sp modelId="{11418406-2A3C-4729-B37A-10E60C871622}">
      <dsp:nvSpPr>
        <dsp:cNvPr id="0" name=""/>
        <dsp:cNvSpPr/>
      </dsp:nvSpPr>
      <dsp:spPr>
        <a:xfrm>
          <a:off x="10180485" y="411206"/>
          <a:ext cx="91379" cy="9137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071B2B-F304-4BDC-A2FA-9555AC15A27D}">
      <dsp:nvSpPr>
        <dsp:cNvPr id="0" name=""/>
        <dsp:cNvSpPr/>
      </dsp:nvSpPr>
      <dsp:spPr>
        <a:xfrm>
          <a:off x="247180" y="449009"/>
          <a:ext cx="10588859" cy="28382"/>
        </a:xfrm>
        <a:prstGeom prst="flowChartProcess">
          <a:avLst/>
        </a:prstGeom>
        <a:solidFill>
          <a:srgbClr val="FECB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99E82C-CAB3-4474-B89C-E9A1CBB53E18}">
      <dsp:nvSpPr>
        <dsp:cNvPr id="0" name=""/>
        <dsp:cNvSpPr/>
      </dsp:nvSpPr>
      <dsp:spPr>
        <a:xfrm>
          <a:off x="260968" y="0"/>
          <a:ext cx="1417964" cy="3655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784" tIns="49784" rIns="49784" bIns="49784" numCol="1" spcCol="1270" anchor="b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800" b="0" kern="1200">
              <a:solidFill>
                <a:srgbClr val="FFFFFF">
                  <a:lumMod val="65000"/>
                </a:srgbClr>
              </a:solidFill>
              <a:latin typeface="Arial" panose="020B0604020202020204"/>
              <a:ea typeface="+mn-ea"/>
              <a:cs typeface="+mn-cs"/>
            </a:rPr>
            <a:t>Lillehammerkrysset</a:t>
          </a:r>
        </a:p>
      </dsp:txBody>
      <dsp:txXfrm>
        <a:off x="260968" y="0"/>
        <a:ext cx="1417964" cy="365516"/>
      </dsp:txXfrm>
    </dsp:sp>
    <dsp:sp modelId="{47EB8586-DEA6-4726-826C-89E295A33467}">
      <dsp:nvSpPr>
        <dsp:cNvPr id="0" name=""/>
        <dsp:cNvSpPr/>
      </dsp:nvSpPr>
      <dsp:spPr>
        <a:xfrm>
          <a:off x="950948" y="411206"/>
          <a:ext cx="91379" cy="9137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8540A5-394E-4618-9D05-37414E84E297}">
      <dsp:nvSpPr>
        <dsp:cNvPr id="0" name=""/>
        <dsp:cNvSpPr/>
      </dsp:nvSpPr>
      <dsp:spPr>
        <a:xfrm>
          <a:off x="1395802" y="131494"/>
          <a:ext cx="1249003" cy="3655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896" tIns="56896" rIns="56896" bIns="56896" numCol="1" spcCol="1270" anchor="t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800" b="0" kern="1200" err="1">
              <a:solidFill>
                <a:schemeClr val="bg1">
                  <a:lumMod val="65000"/>
                </a:schemeClr>
              </a:solidFill>
            </a:rPr>
            <a:t>Hovemoen</a:t>
          </a:r>
          <a:endParaRPr lang="nb-NO" sz="800" b="0" kern="1200">
            <a:solidFill>
              <a:schemeClr val="bg1">
                <a:lumMod val="65000"/>
              </a:schemeClr>
            </a:solidFill>
          </a:endParaRPr>
        </a:p>
      </dsp:txBody>
      <dsp:txXfrm>
        <a:off x="1395802" y="131494"/>
        <a:ext cx="1249003" cy="365516"/>
      </dsp:txXfrm>
    </dsp:sp>
    <dsp:sp modelId="{489A05D7-911D-460D-8778-A96928767EE8}">
      <dsp:nvSpPr>
        <dsp:cNvPr id="0" name=""/>
        <dsp:cNvSpPr/>
      </dsp:nvSpPr>
      <dsp:spPr>
        <a:xfrm>
          <a:off x="1928922" y="417185"/>
          <a:ext cx="91379" cy="91379"/>
        </a:xfrm>
        <a:prstGeom prst="ellipse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F4E810-8C11-4FAB-916F-798E06FF8917}">
      <dsp:nvSpPr>
        <dsp:cNvPr id="0" name=""/>
        <dsp:cNvSpPr/>
      </dsp:nvSpPr>
      <dsp:spPr>
        <a:xfrm>
          <a:off x="2519188" y="0"/>
          <a:ext cx="1243000" cy="3655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b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800" b="0" kern="1200">
              <a:solidFill>
                <a:srgbClr val="FFFFFF">
                  <a:lumMod val="65000"/>
                </a:srgbClr>
              </a:solidFill>
              <a:latin typeface="Arial" panose="020B0604020202020204"/>
              <a:ea typeface="+mn-ea"/>
              <a:cs typeface="+mn-cs"/>
            </a:rPr>
            <a:t>Kryssing Lågen</a:t>
          </a:r>
        </a:p>
      </dsp:txBody>
      <dsp:txXfrm>
        <a:off x="2519188" y="0"/>
        <a:ext cx="1243000" cy="365516"/>
      </dsp:txXfrm>
    </dsp:sp>
    <dsp:sp modelId="{0AF44B84-479C-49C5-B786-AFF8A6C49226}">
      <dsp:nvSpPr>
        <dsp:cNvPr id="0" name=""/>
        <dsp:cNvSpPr/>
      </dsp:nvSpPr>
      <dsp:spPr>
        <a:xfrm>
          <a:off x="3095934" y="417186"/>
          <a:ext cx="91379" cy="9137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24586C-0E32-4728-9D27-456CA1A0ADA1}">
      <dsp:nvSpPr>
        <dsp:cNvPr id="0" name=""/>
        <dsp:cNvSpPr/>
      </dsp:nvSpPr>
      <dsp:spPr>
        <a:xfrm>
          <a:off x="3540624" y="6349"/>
          <a:ext cx="1243000" cy="3655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b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800" b="1" kern="1200">
              <a:solidFill>
                <a:schemeClr val="tx1"/>
              </a:solidFill>
              <a:latin typeface="Arial" panose="020B0604020202020204"/>
              <a:ea typeface="+mn-ea"/>
              <a:cs typeface="+mn-cs"/>
            </a:rPr>
            <a:t>Trosset</a:t>
          </a:r>
        </a:p>
      </dsp:txBody>
      <dsp:txXfrm>
        <a:off x="3540624" y="6349"/>
        <a:ext cx="1243000" cy="365516"/>
      </dsp:txXfrm>
    </dsp:sp>
    <dsp:sp modelId="{8B838A5A-B5A4-45AF-8329-9273C9F52170}">
      <dsp:nvSpPr>
        <dsp:cNvPr id="0" name=""/>
        <dsp:cNvSpPr/>
      </dsp:nvSpPr>
      <dsp:spPr>
        <a:xfrm>
          <a:off x="4134384" y="429883"/>
          <a:ext cx="91379" cy="9137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FA5717-D6E0-49AB-9633-85503C23C7D4}">
      <dsp:nvSpPr>
        <dsp:cNvPr id="0" name=""/>
        <dsp:cNvSpPr/>
      </dsp:nvSpPr>
      <dsp:spPr>
        <a:xfrm>
          <a:off x="4762120" y="6352"/>
          <a:ext cx="1243000" cy="3655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896" tIns="56896" rIns="56896" bIns="56896" numCol="1" spcCol="1270" anchor="b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800" b="0" kern="1200" err="1">
              <a:solidFill>
                <a:srgbClr val="FFFFFF">
                  <a:lumMod val="65000"/>
                </a:srgbClr>
              </a:solidFill>
              <a:latin typeface="Arial" panose="020B0604020202020204"/>
              <a:ea typeface="+mn-ea"/>
              <a:cs typeface="+mn-cs"/>
            </a:rPr>
            <a:t>Vingnestunnelen</a:t>
          </a:r>
          <a:endParaRPr lang="nb-NO" sz="800" b="0" kern="1200">
            <a:solidFill>
              <a:srgbClr val="FFFFFF">
                <a:lumMod val="65000"/>
              </a:srgbClr>
            </a:solidFill>
            <a:latin typeface="Arial" panose="020B0604020202020204"/>
            <a:ea typeface="+mn-ea"/>
            <a:cs typeface="+mn-cs"/>
          </a:endParaRPr>
        </a:p>
      </dsp:txBody>
      <dsp:txXfrm>
        <a:off x="4762120" y="6352"/>
        <a:ext cx="1243000" cy="365516"/>
      </dsp:txXfrm>
    </dsp:sp>
    <dsp:sp modelId="{6118F24D-628E-424A-803C-1D198914FEDF}">
      <dsp:nvSpPr>
        <dsp:cNvPr id="0" name=""/>
        <dsp:cNvSpPr/>
      </dsp:nvSpPr>
      <dsp:spPr>
        <a:xfrm>
          <a:off x="5407784" y="416160"/>
          <a:ext cx="91379" cy="9137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F5EFF8-6139-498C-A390-C72073E48014}">
      <dsp:nvSpPr>
        <dsp:cNvPr id="0" name=""/>
        <dsp:cNvSpPr/>
      </dsp:nvSpPr>
      <dsp:spPr>
        <a:xfrm>
          <a:off x="6458939" y="14872"/>
          <a:ext cx="1243000" cy="3655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896" tIns="56896" rIns="56896" bIns="56896" numCol="1" spcCol="1270" anchor="t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800" b="0" kern="1200">
            <a:solidFill>
              <a:srgbClr val="FFFFFF">
                <a:lumMod val="65000"/>
              </a:srgbClr>
            </a:solidFill>
            <a:latin typeface="Arial" panose="020B0604020202020204"/>
            <a:ea typeface="+mn-ea"/>
            <a:cs typeface="+mn-cs"/>
          </a:endParaRP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800" b="0" kern="1200">
              <a:solidFill>
                <a:srgbClr val="FFFFFF">
                  <a:lumMod val="65000"/>
                </a:srgbClr>
              </a:solidFill>
              <a:latin typeface="Arial" panose="020B0604020202020204"/>
              <a:ea typeface="+mn-ea"/>
              <a:cs typeface="+mn-cs"/>
            </a:rPr>
            <a:t>Øyresvika</a:t>
          </a:r>
        </a:p>
      </dsp:txBody>
      <dsp:txXfrm>
        <a:off x="6458939" y="14872"/>
        <a:ext cx="1243000" cy="365516"/>
      </dsp:txXfrm>
    </dsp:sp>
    <dsp:sp modelId="{47B156B7-3655-41D1-B0C1-6383DF178A62}">
      <dsp:nvSpPr>
        <dsp:cNvPr id="0" name=""/>
        <dsp:cNvSpPr/>
      </dsp:nvSpPr>
      <dsp:spPr>
        <a:xfrm>
          <a:off x="7080442" y="429883"/>
          <a:ext cx="91379" cy="9137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5FB3AB-36F7-4A53-8344-59DE9C79E583}">
      <dsp:nvSpPr>
        <dsp:cNvPr id="0" name=""/>
        <dsp:cNvSpPr/>
      </dsp:nvSpPr>
      <dsp:spPr>
        <a:xfrm>
          <a:off x="8299524" y="0"/>
          <a:ext cx="1243000" cy="3655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896" tIns="56896" rIns="56896" bIns="56896" numCol="1" spcCol="1270" anchor="b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800" b="0" kern="1200">
              <a:solidFill>
                <a:srgbClr val="FFFFFF">
                  <a:lumMod val="65000"/>
                </a:srgbClr>
              </a:solidFill>
              <a:latin typeface="Arial" panose="020B0604020202020204"/>
              <a:ea typeface="+mn-ea"/>
              <a:cs typeface="+mn-cs"/>
            </a:rPr>
            <a:t>Vingrom</a:t>
          </a:r>
        </a:p>
      </dsp:txBody>
      <dsp:txXfrm>
        <a:off x="8299524" y="0"/>
        <a:ext cx="1243000" cy="365516"/>
      </dsp:txXfrm>
    </dsp:sp>
    <dsp:sp modelId="{6AAD6B77-F24F-4F97-B00F-E5CAABF6D28E}">
      <dsp:nvSpPr>
        <dsp:cNvPr id="0" name=""/>
        <dsp:cNvSpPr/>
      </dsp:nvSpPr>
      <dsp:spPr>
        <a:xfrm>
          <a:off x="8875335" y="411206"/>
          <a:ext cx="91379" cy="9137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7E841B-09F6-4626-9AF1-7567B2558560}">
      <dsp:nvSpPr>
        <dsp:cNvPr id="0" name=""/>
        <dsp:cNvSpPr/>
      </dsp:nvSpPr>
      <dsp:spPr>
        <a:xfrm>
          <a:off x="9566576" y="21225"/>
          <a:ext cx="1243000" cy="3655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896" tIns="56896" rIns="56896" bIns="56896" numCol="1" spcCol="1270" anchor="b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800" b="0" kern="1200">
              <a:solidFill>
                <a:srgbClr val="FFFFFF">
                  <a:lumMod val="65000"/>
                </a:srgbClr>
              </a:solidFill>
              <a:latin typeface="Arial" panose="020B0604020202020204"/>
              <a:ea typeface="+mn-ea"/>
              <a:cs typeface="+mn-cs"/>
            </a:rPr>
            <a:t>Vingrom - Roterud</a:t>
          </a:r>
        </a:p>
      </dsp:txBody>
      <dsp:txXfrm>
        <a:off x="9566576" y="21225"/>
        <a:ext cx="1243000" cy="365516"/>
      </dsp:txXfrm>
    </dsp:sp>
    <dsp:sp modelId="{11418406-2A3C-4729-B37A-10E60C871622}">
      <dsp:nvSpPr>
        <dsp:cNvPr id="0" name=""/>
        <dsp:cNvSpPr/>
      </dsp:nvSpPr>
      <dsp:spPr>
        <a:xfrm>
          <a:off x="10180485" y="411206"/>
          <a:ext cx="91379" cy="9137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071B2B-F304-4BDC-A2FA-9555AC15A27D}">
      <dsp:nvSpPr>
        <dsp:cNvPr id="0" name=""/>
        <dsp:cNvSpPr/>
      </dsp:nvSpPr>
      <dsp:spPr>
        <a:xfrm>
          <a:off x="247180" y="449009"/>
          <a:ext cx="10588859" cy="28382"/>
        </a:xfrm>
        <a:prstGeom prst="flowChartProcess">
          <a:avLst/>
        </a:prstGeom>
        <a:solidFill>
          <a:srgbClr val="FECB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99E82C-CAB3-4474-B89C-E9A1CBB53E18}">
      <dsp:nvSpPr>
        <dsp:cNvPr id="0" name=""/>
        <dsp:cNvSpPr/>
      </dsp:nvSpPr>
      <dsp:spPr>
        <a:xfrm>
          <a:off x="260968" y="0"/>
          <a:ext cx="1417964" cy="3655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784" tIns="49784" rIns="49784" bIns="49784" numCol="1" spcCol="1270" anchor="b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800" b="0" kern="1200">
              <a:solidFill>
                <a:srgbClr val="FFFFFF">
                  <a:lumMod val="65000"/>
                </a:srgbClr>
              </a:solidFill>
              <a:latin typeface="Arial" panose="020B0604020202020204"/>
              <a:ea typeface="+mn-ea"/>
              <a:cs typeface="+mn-cs"/>
            </a:rPr>
            <a:t>Lillehammerkrysset</a:t>
          </a:r>
        </a:p>
      </dsp:txBody>
      <dsp:txXfrm>
        <a:off x="260968" y="0"/>
        <a:ext cx="1417964" cy="365516"/>
      </dsp:txXfrm>
    </dsp:sp>
    <dsp:sp modelId="{47EB8586-DEA6-4726-826C-89E295A33467}">
      <dsp:nvSpPr>
        <dsp:cNvPr id="0" name=""/>
        <dsp:cNvSpPr/>
      </dsp:nvSpPr>
      <dsp:spPr>
        <a:xfrm>
          <a:off x="950948" y="411206"/>
          <a:ext cx="91379" cy="9137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8540A5-394E-4618-9D05-37414E84E297}">
      <dsp:nvSpPr>
        <dsp:cNvPr id="0" name=""/>
        <dsp:cNvSpPr/>
      </dsp:nvSpPr>
      <dsp:spPr>
        <a:xfrm>
          <a:off x="1395802" y="131494"/>
          <a:ext cx="1249003" cy="3655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896" tIns="56896" rIns="56896" bIns="56896" numCol="1" spcCol="1270" anchor="t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800" b="0" kern="1200" err="1">
              <a:solidFill>
                <a:schemeClr val="bg1">
                  <a:lumMod val="65000"/>
                </a:schemeClr>
              </a:solidFill>
            </a:rPr>
            <a:t>Hovemoen</a:t>
          </a:r>
          <a:endParaRPr lang="nb-NO" sz="800" b="0" kern="1200">
            <a:solidFill>
              <a:schemeClr val="bg1">
                <a:lumMod val="65000"/>
              </a:schemeClr>
            </a:solidFill>
          </a:endParaRPr>
        </a:p>
      </dsp:txBody>
      <dsp:txXfrm>
        <a:off x="1395802" y="131494"/>
        <a:ext cx="1249003" cy="365516"/>
      </dsp:txXfrm>
    </dsp:sp>
    <dsp:sp modelId="{489A05D7-911D-460D-8778-A96928767EE8}">
      <dsp:nvSpPr>
        <dsp:cNvPr id="0" name=""/>
        <dsp:cNvSpPr/>
      </dsp:nvSpPr>
      <dsp:spPr>
        <a:xfrm>
          <a:off x="1928922" y="417185"/>
          <a:ext cx="91379" cy="91379"/>
        </a:xfrm>
        <a:prstGeom prst="ellipse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F4E810-8C11-4FAB-916F-798E06FF8917}">
      <dsp:nvSpPr>
        <dsp:cNvPr id="0" name=""/>
        <dsp:cNvSpPr/>
      </dsp:nvSpPr>
      <dsp:spPr>
        <a:xfrm>
          <a:off x="2519188" y="0"/>
          <a:ext cx="1243000" cy="3655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b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800" b="0" kern="1200">
              <a:solidFill>
                <a:srgbClr val="FFFFFF">
                  <a:lumMod val="65000"/>
                </a:srgbClr>
              </a:solidFill>
              <a:latin typeface="Arial" panose="020B0604020202020204"/>
              <a:ea typeface="+mn-ea"/>
              <a:cs typeface="+mn-cs"/>
            </a:rPr>
            <a:t>Kryssing Lågen</a:t>
          </a:r>
        </a:p>
      </dsp:txBody>
      <dsp:txXfrm>
        <a:off x="2519188" y="0"/>
        <a:ext cx="1243000" cy="365516"/>
      </dsp:txXfrm>
    </dsp:sp>
    <dsp:sp modelId="{0AF44B84-479C-49C5-B786-AFF8A6C49226}">
      <dsp:nvSpPr>
        <dsp:cNvPr id="0" name=""/>
        <dsp:cNvSpPr/>
      </dsp:nvSpPr>
      <dsp:spPr>
        <a:xfrm>
          <a:off x="3095934" y="417186"/>
          <a:ext cx="91379" cy="9137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24586C-0E32-4728-9D27-456CA1A0ADA1}">
      <dsp:nvSpPr>
        <dsp:cNvPr id="0" name=""/>
        <dsp:cNvSpPr/>
      </dsp:nvSpPr>
      <dsp:spPr>
        <a:xfrm>
          <a:off x="3540624" y="6349"/>
          <a:ext cx="1243000" cy="3655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b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800" b="1" kern="1200">
              <a:solidFill>
                <a:schemeClr val="tx1"/>
              </a:solidFill>
              <a:latin typeface="Arial" panose="020B0604020202020204"/>
              <a:ea typeface="+mn-ea"/>
              <a:cs typeface="+mn-cs"/>
            </a:rPr>
            <a:t>Trosset</a:t>
          </a:r>
        </a:p>
      </dsp:txBody>
      <dsp:txXfrm>
        <a:off x="3540624" y="6349"/>
        <a:ext cx="1243000" cy="365516"/>
      </dsp:txXfrm>
    </dsp:sp>
    <dsp:sp modelId="{8B838A5A-B5A4-45AF-8329-9273C9F52170}">
      <dsp:nvSpPr>
        <dsp:cNvPr id="0" name=""/>
        <dsp:cNvSpPr/>
      </dsp:nvSpPr>
      <dsp:spPr>
        <a:xfrm>
          <a:off x="4134384" y="429883"/>
          <a:ext cx="91379" cy="9137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FA5717-D6E0-49AB-9633-85503C23C7D4}">
      <dsp:nvSpPr>
        <dsp:cNvPr id="0" name=""/>
        <dsp:cNvSpPr/>
      </dsp:nvSpPr>
      <dsp:spPr>
        <a:xfrm>
          <a:off x="4762120" y="6352"/>
          <a:ext cx="1243000" cy="3655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896" tIns="56896" rIns="56896" bIns="56896" numCol="1" spcCol="1270" anchor="b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800" b="0" kern="1200" err="1">
              <a:solidFill>
                <a:srgbClr val="FFFFFF">
                  <a:lumMod val="65000"/>
                </a:srgbClr>
              </a:solidFill>
              <a:latin typeface="Arial" panose="020B0604020202020204"/>
              <a:ea typeface="+mn-ea"/>
              <a:cs typeface="+mn-cs"/>
            </a:rPr>
            <a:t>Vingnestunnelen</a:t>
          </a:r>
          <a:endParaRPr lang="nb-NO" sz="800" b="0" kern="1200">
            <a:solidFill>
              <a:srgbClr val="FFFFFF">
                <a:lumMod val="65000"/>
              </a:srgbClr>
            </a:solidFill>
            <a:latin typeface="Arial" panose="020B0604020202020204"/>
            <a:ea typeface="+mn-ea"/>
            <a:cs typeface="+mn-cs"/>
          </a:endParaRPr>
        </a:p>
      </dsp:txBody>
      <dsp:txXfrm>
        <a:off x="4762120" y="6352"/>
        <a:ext cx="1243000" cy="365516"/>
      </dsp:txXfrm>
    </dsp:sp>
    <dsp:sp modelId="{6118F24D-628E-424A-803C-1D198914FEDF}">
      <dsp:nvSpPr>
        <dsp:cNvPr id="0" name=""/>
        <dsp:cNvSpPr/>
      </dsp:nvSpPr>
      <dsp:spPr>
        <a:xfrm>
          <a:off x="5407784" y="416160"/>
          <a:ext cx="91379" cy="9137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F5EFF8-6139-498C-A390-C72073E48014}">
      <dsp:nvSpPr>
        <dsp:cNvPr id="0" name=""/>
        <dsp:cNvSpPr/>
      </dsp:nvSpPr>
      <dsp:spPr>
        <a:xfrm>
          <a:off x="6458939" y="14872"/>
          <a:ext cx="1243000" cy="3655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896" tIns="56896" rIns="56896" bIns="56896" numCol="1" spcCol="1270" anchor="t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800" b="0" kern="1200">
            <a:solidFill>
              <a:srgbClr val="FFFFFF">
                <a:lumMod val="65000"/>
              </a:srgbClr>
            </a:solidFill>
            <a:latin typeface="Arial" panose="020B0604020202020204"/>
            <a:ea typeface="+mn-ea"/>
            <a:cs typeface="+mn-cs"/>
          </a:endParaRP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800" b="0" kern="1200">
              <a:solidFill>
                <a:srgbClr val="FFFFFF">
                  <a:lumMod val="65000"/>
                </a:srgbClr>
              </a:solidFill>
              <a:latin typeface="Arial" panose="020B0604020202020204"/>
              <a:ea typeface="+mn-ea"/>
              <a:cs typeface="+mn-cs"/>
            </a:rPr>
            <a:t>Øyresvika</a:t>
          </a:r>
        </a:p>
      </dsp:txBody>
      <dsp:txXfrm>
        <a:off x="6458939" y="14872"/>
        <a:ext cx="1243000" cy="365516"/>
      </dsp:txXfrm>
    </dsp:sp>
    <dsp:sp modelId="{47B156B7-3655-41D1-B0C1-6383DF178A62}">
      <dsp:nvSpPr>
        <dsp:cNvPr id="0" name=""/>
        <dsp:cNvSpPr/>
      </dsp:nvSpPr>
      <dsp:spPr>
        <a:xfrm>
          <a:off x="7080442" y="429883"/>
          <a:ext cx="91379" cy="9137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5FB3AB-36F7-4A53-8344-59DE9C79E583}">
      <dsp:nvSpPr>
        <dsp:cNvPr id="0" name=""/>
        <dsp:cNvSpPr/>
      </dsp:nvSpPr>
      <dsp:spPr>
        <a:xfrm>
          <a:off x="8299524" y="0"/>
          <a:ext cx="1243000" cy="3655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896" tIns="56896" rIns="56896" bIns="56896" numCol="1" spcCol="1270" anchor="b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800" b="0" kern="1200">
              <a:solidFill>
                <a:srgbClr val="FFFFFF">
                  <a:lumMod val="65000"/>
                </a:srgbClr>
              </a:solidFill>
              <a:latin typeface="Arial" panose="020B0604020202020204"/>
              <a:ea typeface="+mn-ea"/>
              <a:cs typeface="+mn-cs"/>
            </a:rPr>
            <a:t>Vingrom</a:t>
          </a:r>
        </a:p>
      </dsp:txBody>
      <dsp:txXfrm>
        <a:off x="8299524" y="0"/>
        <a:ext cx="1243000" cy="365516"/>
      </dsp:txXfrm>
    </dsp:sp>
    <dsp:sp modelId="{6AAD6B77-F24F-4F97-B00F-E5CAABF6D28E}">
      <dsp:nvSpPr>
        <dsp:cNvPr id="0" name=""/>
        <dsp:cNvSpPr/>
      </dsp:nvSpPr>
      <dsp:spPr>
        <a:xfrm>
          <a:off x="8875335" y="411206"/>
          <a:ext cx="91379" cy="9137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7E841B-09F6-4626-9AF1-7567B2558560}">
      <dsp:nvSpPr>
        <dsp:cNvPr id="0" name=""/>
        <dsp:cNvSpPr/>
      </dsp:nvSpPr>
      <dsp:spPr>
        <a:xfrm>
          <a:off x="9566576" y="21225"/>
          <a:ext cx="1243000" cy="3655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896" tIns="56896" rIns="56896" bIns="56896" numCol="1" spcCol="1270" anchor="b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800" b="0" kern="1200">
              <a:solidFill>
                <a:srgbClr val="FFFFFF">
                  <a:lumMod val="65000"/>
                </a:srgbClr>
              </a:solidFill>
              <a:latin typeface="Arial" panose="020B0604020202020204"/>
              <a:ea typeface="+mn-ea"/>
              <a:cs typeface="+mn-cs"/>
            </a:rPr>
            <a:t>Vingrom - Roterud</a:t>
          </a:r>
        </a:p>
      </dsp:txBody>
      <dsp:txXfrm>
        <a:off x="9566576" y="21225"/>
        <a:ext cx="1243000" cy="365516"/>
      </dsp:txXfrm>
    </dsp:sp>
    <dsp:sp modelId="{11418406-2A3C-4729-B37A-10E60C871622}">
      <dsp:nvSpPr>
        <dsp:cNvPr id="0" name=""/>
        <dsp:cNvSpPr/>
      </dsp:nvSpPr>
      <dsp:spPr>
        <a:xfrm>
          <a:off x="10180485" y="411206"/>
          <a:ext cx="91379" cy="9137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071B2B-F304-4BDC-A2FA-9555AC15A27D}">
      <dsp:nvSpPr>
        <dsp:cNvPr id="0" name=""/>
        <dsp:cNvSpPr/>
      </dsp:nvSpPr>
      <dsp:spPr>
        <a:xfrm>
          <a:off x="247180" y="449009"/>
          <a:ext cx="10588859" cy="28382"/>
        </a:xfrm>
        <a:prstGeom prst="flowChartProcess">
          <a:avLst/>
        </a:prstGeom>
        <a:solidFill>
          <a:srgbClr val="FECB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99E82C-CAB3-4474-B89C-E9A1CBB53E18}">
      <dsp:nvSpPr>
        <dsp:cNvPr id="0" name=""/>
        <dsp:cNvSpPr/>
      </dsp:nvSpPr>
      <dsp:spPr>
        <a:xfrm>
          <a:off x="260968" y="0"/>
          <a:ext cx="1417964" cy="3655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784" tIns="49784" rIns="49784" bIns="49784" numCol="1" spcCol="1270" anchor="b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800" b="0" kern="1200">
              <a:solidFill>
                <a:srgbClr val="FFFFFF">
                  <a:lumMod val="65000"/>
                </a:srgbClr>
              </a:solidFill>
              <a:latin typeface="Arial" panose="020B0604020202020204"/>
              <a:ea typeface="+mn-ea"/>
              <a:cs typeface="+mn-cs"/>
            </a:rPr>
            <a:t>Lillehammerkrysset</a:t>
          </a:r>
        </a:p>
      </dsp:txBody>
      <dsp:txXfrm>
        <a:off x="260968" y="0"/>
        <a:ext cx="1417964" cy="365516"/>
      </dsp:txXfrm>
    </dsp:sp>
    <dsp:sp modelId="{47EB8586-DEA6-4726-826C-89E295A33467}">
      <dsp:nvSpPr>
        <dsp:cNvPr id="0" name=""/>
        <dsp:cNvSpPr/>
      </dsp:nvSpPr>
      <dsp:spPr>
        <a:xfrm>
          <a:off x="950948" y="411206"/>
          <a:ext cx="91379" cy="9137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8540A5-394E-4618-9D05-37414E84E297}">
      <dsp:nvSpPr>
        <dsp:cNvPr id="0" name=""/>
        <dsp:cNvSpPr/>
      </dsp:nvSpPr>
      <dsp:spPr>
        <a:xfrm>
          <a:off x="1395802" y="131494"/>
          <a:ext cx="1249003" cy="3655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896" tIns="56896" rIns="56896" bIns="56896" numCol="1" spcCol="1270" anchor="t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800" b="0" kern="1200" err="1">
              <a:solidFill>
                <a:schemeClr val="bg1">
                  <a:lumMod val="65000"/>
                </a:schemeClr>
              </a:solidFill>
            </a:rPr>
            <a:t>Hovemoen</a:t>
          </a:r>
          <a:endParaRPr lang="nb-NO" sz="800" b="0" kern="1200">
            <a:solidFill>
              <a:schemeClr val="bg1">
                <a:lumMod val="65000"/>
              </a:schemeClr>
            </a:solidFill>
          </a:endParaRPr>
        </a:p>
      </dsp:txBody>
      <dsp:txXfrm>
        <a:off x="1395802" y="131494"/>
        <a:ext cx="1249003" cy="365516"/>
      </dsp:txXfrm>
    </dsp:sp>
    <dsp:sp modelId="{489A05D7-911D-460D-8778-A96928767EE8}">
      <dsp:nvSpPr>
        <dsp:cNvPr id="0" name=""/>
        <dsp:cNvSpPr/>
      </dsp:nvSpPr>
      <dsp:spPr>
        <a:xfrm>
          <a:off x="1928922" y="417185"/>
          <a:ext cx="91379" cy="91379"/>
        </a:xfrm>
        <a:prstGeom prst="ellipse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F4E810-8C11-4FAB-916F-798E06FF8917}">
      <dsp:nvSpPr>
        <dsp:cNvPr id="0" name=""/>
        <dsp:cNvSpPr/>
      </dsp:nvSpPr>
      <dsp:spPr>
        <a:xfrm>
          <a:off x="2519188" y="0"/>
          <a:ext cx="1243000" cy="3655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b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800" b="0" kern="1200">
              <a:solidFill>
                <a:srgbClr val="FFFFFF">
                  <a:lumMod val="65000"/>
                </a:srgbClr>
              </a:solidFill>
              <a:latin typeface="Arial" panose="020B0604020202020204"/>
              <a:ea typeface="+mn-ea"/>
              <a:cs typeface="+mn-cs"/>
            </a:rPr>
            <a:t>Kryssing Lågen</a:t>
          </a:r>
        </a:p>
      </dsp:txBody>
      <dsp:txXfrm>
        <a:off x="2519188" y="0"/>
        <a:ext cx="1243000" cy="365516"/>
      </dsp:txXfrm>
    </dsp:sp>
    <dsp:sp modelId="{0AF44B84-479C-49C5-B786-AFF8A6C49226}">
      <dsp:nvSpPr>
        <dsp:cNvPr id="0" name=""/>
        <dsp:cNvSpPr/>
      </dsp:nvSpPr>
      <dsp:spPr>
        <a:xfrm>
          <a:off x="3095934" y="417186"/>
          <a:ext cx="91379" cy="9137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24586C-0E32-4728-9D27-456CA1A0ADA1}">
      <dsp:nvSpPr>
        <dsp:cNvPr id="0" name=""/>
        <dsp:cNvSpPr/>
      </dsp:nvSpPr>
      <dsp:spPr>
        <a:xfrm>
          <a:off x="3540624" y="6349"/>
          <a:ext cx="1243000" cy="3655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b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800" b="1" kern="1200">
              <a:solidFill>
                <a:schemeClr val="tx1"/>
              </a:solidFill>
              <a:latin typeface="Arial" panose="020B0604020202020204"/>
              <a:ea typeface="+mn-ea"/>
              <a:cs typeface="+mn-cs"/>
            </a:rPr>
            <a:t>Trosset</a:t>
          </a:r>
        </a:p>
      </dsp:txBody>
      <dsp:txXfrm>
        <a:off x="3540624" y="6349"/>
        <a:ext cx="1243000" cy="365516"/>
      </dsp:txXfrm>
    </dsp:sp>
    <dsp:sp modelId="{8B838A5A-B5A4-45AF-8329-9273C9F52170}">
      <dsp:nvSpPr>
        <dsp:cNvPr id="0" name=""/>
        <dsp:cNvSpPr/>
      </dsp:nvSpPr>
      <dsp:spPr>
        <a:xfrm>
          <a:off x="4134384" y="429883"/>
          <a:ext cx="91379" cy="9137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FA5717-D6E0-49AB-9633-85503C23C7D4}">
      <dsp:nvSpPr>
        <dsp:cNvPr id="0" name=""/>
        <dsp:cNvSpPr/>
      </dsp:nvSpPr>
      <dsp:spPr>
        <a:xfrm>
          <a:off x="4762120" y="6352"/>
          <a:ext cx="1243000" cy="3655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896" tIns="56896" rIns="56896" bIns="56896" numCol="1" spcCol="1270" anchor="b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800" b="0" kern="1200" err="1">
              <a:solidFill>
                <a:srgbClr val="FFFFFF">
                  <a:lumMod val="65000"/>
                </a:srgbClr>
              </a:solidFill>
              <a:latin typeface="Arial" panose="020B0604020202020204"/>
              <a:ea typeface="+mn-ea"/>
              <a:cs typeface="+mn-cs"/>
            </a:rPr>
            <a:t>Vingnestunnelen</a:t>
          </a:r>
          <a:endParaRPr lang="nb-NO" sz="800" b="0" kern="1200">
            <a:solidFill>
              <a:srgbClr val="FFFFFF">
                <a:lumMod val="65000"/>
              </a:srgbClr>
            </a:solidFill>
            <a:latin typeface="Arial" panose="020B0604020202020204"/>
            <a:ea typeface="+mn-ea"/>
            <a:cs typeface="+mn-cs"/>
          </a:endParaRPr>
        </a:p>
      </dsp:txBody>
      <dsp:txXfrm>
        <a:off x="4762120" y="6352"/>
        <a:ext cx="1243000" cy="365516"/>
      </dsp:txXfrm>
    </dsp:sp>
    <dsp:sp modelId="{6118F24D-628E-424A-803C-1D198914FEDF}">
      <dsp:nvSpPr>
        <dsp:cNvPr id="0" name=""/>
        <dsp:cNvSpPr/>
      </dsp:nvSpPr>
      <dsp:spPr>
        <a:xfrm>
          <a:off x="5407784" y="416160"/>
          <a:ext cx="91379" cy="9137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F5EFF8-6139-498C-A390-C72073E48014}">
      <dsp:nvSpPr>
        <dsp:cNvPr id="0" name=""/>
        <dsp:cNvSpPr/>
      </dsp:nvSpPr>
      <dsp:spPr>
        <a:xfrm>
          <a:off x="6458939" y="14872"/>
          <a:ext cx="1243000" cy="3655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896" tIns="56896" rIns="56896" bIns="56896" numCol="1" spcCol="1270" anchor="t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800" b="0" kern="1200">
            <a:solidFill>
              <a:srgbClr val="FFFFFF">
                <a:lumMod val="65000"/>
              </a:srgbClr>
            </a:solidFill>
            <a:latin typeface="Arial" panose="020B0604020202020204"/>
            <a:ea typeface="+mn-ea"/>
            <a:cs typeface="+mn-cs"/>
          </a:endParaRP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800" b="0" kern="1200">
              <a:solidFill>
                <a:srgbClr val="FFFFFF">
                  <a:lumMod val="65000"/>
                </a:srgbClr>
              </a:solidFill>
              <a:latin typeface="Arial" panose="020B0604020202020204"/>
              <a:ea typeface="+mn-ea"/>
              <a:cs typeface="+mn-cs"/>
            </a:rPr>
            <a:t>Øyresvika</a:t>
          </a:r>
        </a:p>
      </dsp:txBody>
      <dsp:txXfrm>
        <a:off x="6458939" y="14872"/>
        <a:ext cx="1243000" cy="365516"/>
      </dsp:txXfrm>
    </dsp:sp>
    <dsp:sp modelId="{47B156B7-3655-41D1-B0C1-6383DF178A62}">
      <dsp:nvSpPr>
        <dsp:cNvPr id="0" name=""/>
        <dsp:cNvSpPr/>
      </dsp:nvSpPr>
      <dsp:spPr>
        <a:xfrm>
          <a:off x="7080442" y="429883"/>
          <a:ext cx="91379" cy="9137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5FB3AB-36F7-4A53-8344-59DE9C79E583}">
      <dsp:nvSpPr>
        <dsp:cNvPr id="0" name=""/>
        <dsp:cNvSpPr/>
      </dsp:nvSpPr>
      <dsp:spPr>
        <a:xfrm>
          <a:off x="8299524" y="0"/>
          <a:ext cx="1243000" cy="3655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896" tIns="56896" rIns="56896" bIns="56896" numCol="1" spcCol="1270" anchor="b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800" b="0" kern="1200">
              <a:solidFill>
                <a:srgbClr val="FFFFFF">
                  <a:lumMod val="65000"/>
                </a:srgbClr>
              </a:solidFill>
              <a:latin typeface="Arial" panose="020B0604020202020204"/>
              <a:ea typeface="+mn-ea"/>
              <a:cs typeface="+mn-cs"/>
            </a:rPr>
            <a:t>Vingrom</a:t>
          </a:r>
        </a:p>
      </dsp:txBody>
      <dsp:txXfrm>
        <a:off x="8299524" y="0"/>
        <a:ext cx="1243000" cy="365516"/>
      </dsp:txXfrm>
    </dsp:sp>
    <dsp:sp modelId="{6AAD6B77-F24F-4F97-B00F-E5CAABF6D28E}">
      <dsp:nvSpPr>
        <dsp:cNvPr id="0" name=""/>
        <dsp:cNvSpPr/>
      </dsp:nvSpPr>
      <dsp:spPr>
        <a:xfrm>
          <a:off x="8875335" y="411206"/>
          <a:ext cx="91379" cy="9137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7E841B-09F6-4626-9AF1-7567B2558560}">
      <dsp:nvSpPr>
        <dsp:cNvPr id="0" name=""/>
        <dsp:cNvSpPr/>
      </dsp:nvSpPr>
      <dsp:spPr>
        <a:xfrm>
          <a:off x="9566576" y="21225"/>
          <a:ext cx="1243000" cy="3655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896" tIns="56896" rIns="56896" bIns="56896" numCol="1" spcCol="1270" anchor="b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800" b="0" kern="1200">
              <a:solidFill>
                <a:srgbClr val="FFFFFF">
                  <a:lumMod val="65000"/>
                </a:srgbClr>
              </a:solidFill>
              <a:latin typeface="Arial" panose="020B0604020202020204"/>
              <a:ea typeface="+mn-ea"/>
              <a:cs typeface="+mn-cs"/>
            </a:rPr>
            <a:t>Vingrom - Roterud</a:t>
          </a:r>
        </a:p>
      </dsp:txBody>
      <dsp:txXfrm>
        <a:off x="9566576" y="21225"/>
        <a:ext cx="1243000" cy="365516"/>
      </dsp:txXfrm>
    </dsp:sp>
    <dsp:sp modelId="{11418406-2A3C-4729-B37A-10E60C871622}">
      <dsp:nvSpPr>
        <dsp:cNvPr id="0" name=""/>
        <dsp:cNvSpPr/>
      </dsp:nvSpPr>
      <dsp:spPr>
        <a:xfrm>
          <a:off x="10180485" y="411206"/>
          <a:ext cx="91379" cy="9137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071B2B-F304-4BDC-A2FA-9555AC15A27D}">
      <dsp:nvSpPr>
        <dsp:cNvPr id="0" name=""/>
        <dsp:cNvSpPr/>
      </dsp:nvSpPr>
      <dsp:spPr>
        <a:xfrm>
          <a:off x="247180" y="449009"/>
          <a:ext cx="10588859" cy="28382"/>
        </a:xfrm>
        <a:prstGeom prst="flowChartProcess">
          <a:avLst/>
        </a:prstGeom>
        <a:solidFill>
          <a:srgbClr val="FECB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99E82C-CAB3-4474-B89C-E9A1CBB53E18}">
      <dsp:nvSpPr>
        <dsp:cNvPr id="0" name=""/>
        <dsp:cNvSpPr/>
      </dsp:nvSpPr>
      <dsp:spPr>
        <a:xfrm>
          <a:off x="260968" y="0"/>
          <a:ext cx="1417964" cy="3655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784" tIns="49784" rIns="49784" bIns="49784" numCol="1" spcCol="1270" anchor="b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800" b="0" kern="1200">
              <a:solidFill>
                <a:srgbClr val="FFFFFF">
                  <a:lumMod val="65000"/>
                </a:srgbClr>
              </a:solidFill>
              <a:latin typeface="Arial" panose="020B0604020202020204"/>
              <a:ea typeface="+mn-ea"/>
              <a:cs typeface="+mn-cs"/>
            </a:rPr>
            <a:t>Lillehammerkrysset</a:t>
          </a:r>
        </a:p>
      </dsp:txBody>
      <dsp:txXfrm>
        <a:off x="260968" y="0"/>
        <a:ext cx="1417964" cy="365516"/>
      </dsp:txXfrm>
    </dsp:sp>
    <dsp:sp modelId="{47EB8586-DEA6-4726-826C-89E295A33467}">
      <dsp:nvSpPr>
        <dsp:cNvPr id="0" name=""/>
        <dsp:cNvSpPr/>
      </dsp:nvSpPr>
      <dsp:spPr>
        <a:xfrm>
          <a:off x="950948" y="411206"/>
          <a:ext cx="91379" cy="9137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8540A5-394E-4618-9D05-37414E84E297}">
      <dsp:nvSpPr>
        <dsp:cNvPr id="0" name=""/>
        <dsp:cNvSpPr/>
      </dsp:nvSpPr>
      <dsp:spPr>
        <a:xfrm>
          <a:off x="1395802" y="131494"/>
          <a:ext cx="1249003" cy="3655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896" tIns="56896" rIns="56896" bIns="56896" numCol="1" spcCol="1270" anchor="t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800" b="0" kern="1200" err="1">
              <a:solidFill>
                <a:schemeClr val="bg1">
                  <a:lumMod val="65000"/>
                </a:schemeClr>
              </a:solidFill>
            </a:rPr>
            <a:t>Hovemoen</a:t>
          </a:r>
          <a:endParaRPr lang="nb-NO" sz="800" b="0" kern="1200">
            <a:solidFill>
              <a:schemeClr val="bg1">
                <a:lumMod val="65000"/>
              </a:schemeClr>
            </a:solidFill>
          </a:endParaRPr>
        </a:p>
      </dsp:txBody>
      <dsp:txXfrm>
        <a:off x="1395802" y="131494"/>
        <a:ext cx="1249003" cy="365516"/>
      </dsp:txXfrm>
    </dsp:sp>
    <dsp:sp modelId="{489A05D7-911D-460D-8778-A96928767EE8}">
      <dsp:nvSpPr>
        <dsp:cNvPr id="0" name=""/>
        <dsp:cNvSpPr/>
      </dsp:nvSpPr>
      <dsp:spPr>
        <a:xfrm>
          <a:off x="1928922" y="417185"/>
          <a:ext cx="91379" cy="91379"/>
        </a:xfrm>
        <a:prstGeom prst="ellipse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F4E810-8C11-4FAB-916F-798E06FF8917}">
      <dsp:nvSpPr>
        <dsp:cNvPr id="0" name=""/>
        <dsp:cNvSpPr/>
      </dsp:nvSpPr>
      <dsp:spPr>
        <a:xfrm>
          <a:off x="2519188" y="0"/>
          <a:ext cx="1243000" cy="3655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b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800" b="0" kern="1200">
              <a:solidFill>
                <a:srgbClr val="FFFFFF">
                  <a:lumMod val="65000"/>
                </a:srgbClr>
              </a:solidFill>
              <a:latin typeface="Arial" panose="020B0604020202020204"/>
              <a:ea typeface="+mn-ea"/>
              <a:cs typeface="+mn-cs"/>
            </a:rPr>
            <a:t>Kryssing Lågen</a:t>
          </a:r>
        </a:p>
      </dsp:txBody>
      <dsp:txXfrm>
        <a:off x="2519188" y="0"/>
        <a:ext cx="1243000" cy="365516"/>
      </dsp:txXfrm>
    </dsp:sp>
    <dsp:sp modelId="{0AF44B84-479C-49C5-B786-AFF8A6C49226}">
      <dsp:nvSpPr>
        <dsp:cNvPr id="0" name=""/>
        <dsp:cNvSpPr/>
      </dsp:nvSpPr>
      <dsp:spPr>
        <a:xfrm>
          <a:off x="3095934" y="417186"/>
          <a:ext cx="91379" cy="9137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24586C-0E32-4728-9D27-456CA1A0ADA1}">
      <dsp:nvSpPr>
        <dsp:cNvPr id="0" name=""/>
        <dsp:cNvSpPr/>
      </dsp:nvSpPr>
      <dsp:spPr>
        <a:xfrm>
          <a:off x="3540624" y="6349"/>
          <a:ext cx="1243000" cy="3655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b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800" b="0" kern="1200">
              <a:solidFill>
                <a:srgbClr val="FFFFFF">
                  <a:lumMod val="65000"/>
                </a:srgbClr>
              </a:solidFill>
              <a:latin typeface="Arial" panose="020B0604020202020204"/>
              <a:ea typeface="+mn-ea"/>
              <a:cs typeface="+mn-cs"/>
            </a:rPr>
            <a:t>Trosset</a:t>
          </a:r>
        </a:p>
      </dsp:txBody>
      <dsp:txXfrm>
        <a:off x="3540624" y="6349"/>
        <a:ext cx="1243000" cy="365516"/>
      </dsp:txXfrm>
    </dsp:sp>
    <dsp:sp modelId="{8B838A5A-B5A4-45AF-8329-9273C9F52170}">
      <dsp:nvSpPr>
        <dsp:cNvPr id="0" name=""/>
        <dsp:cNvSpPr/>
      </dsp:nvSpPr>
      <dsp:spPr>
        <a:xfrm>
          <a:off x="4134384" y="429883"/>
          <a:ext cx="91379" cy="9137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FA5717-D6E0-49AB-9633-85503C23C7D4}">
      <dsp:nvSpPr>
        <dsp:cNvPr id="0" name=""/>
        <dsp:cNvSpPr/>
      </dsp:nvSpPr>
      <dsp:spPr>
        <a:xfrm>
          <a:off x="4762120" y="6352"/>
          <a:ext cx="1243000" cy="3655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896" tIns="56896" rIns="56896" bIns="56896" numCol="1" spcCol="1270" anchor="b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800" b="1" kern="1200" err="1">
              <a:solidFill>
                <a:schemeClr val="tx1"/>
              </a:solidFill>
              <a:latin typeface="Arial" panose="020B0604020202020204"/>
              <a:ea typeface="+mn-ea"/>
              <a:cs typeface="+mn-cs"/>
            </a:rPr>
            <a:t>Vingnestunnelen</a:t>
          </a:r>
          <a:endParaRPr lang="nb-NO" sz="800" b="1" kern="1200">
            <a:solidFill>
              <a:schemeClr val="tx1"/>
            </a:solidFill>
            <a:latin typeface="Arial" panose="020B0604020202020204"/>
            <a:ea typeface="+mn-ea"/>
            <a:cs typeface="+mn-cs"/>
          </a:endParaRPr>
        </a:p>
      </dsp:txBody>
      <dsp:txXfrm>
        <a:off x="4762120" y="6352"/>
        <a:ext cx="1243000" cy="365516"/>
      </dsp:txXfrm>
    </dsp:sp>
    <dsp:sp modelId="{6118F24D-628E-424A-803C-1D198914FEDF}">
      <dsp:nvSpPr>
        <dsp:cNvPr id="0" name=""/>
        <dsp:cNvSpPr/>
      </dsp:nvSpPr>
      <dsp:spPr>
        <a:xfrm>
          <a:off x="5407784" y="416160"/>
          <a:ext cx="91379" cy="9137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F5EFF8-6139-498C-A390-C72073E48014}">
      <dsp:nvSpPr>
        <dsp:cNvPr id="0" name=""/>
        <dsp:cNvSpPr/>
      </dsp:nvSpPr>
      <dsp:spPr>
        <a:xfrm>
          <a:off x="6458939" y="14872"/>
          <a:ext cx="1243000" cy="3655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896" tIns="56896" rIns="56896" bIns="56896" numCol="1" spcCol="1270" anchor="t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800" b="0" kern="1200">
            <a:solidFill>
              <a:srgbClr val="FFFFFF">
                <a:lumMod val="65000"/>
              </a:srgbClr>
            </a:solidFill>
            <a:latin typeface="Arial" panose="020B0604020202020204"/>
            <a:ea typeface="+mn-ea"/>
            <a:cs typeface="+mn-cs"/>
          </a:endParaRP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800" b="0" kern="1200">
              <a:solidFill>
                <a:srgbClr val="FFFFFF">
                  <a:lumMod val="65000"/>
                </a:srgbClr>
              </a:solidFill>
              <a:latin typeface="Arial" panose="020B0604020202020204"/>
              <a:ea typeface="+mn-ea"/>
              <a:cs typeface="+mn-cs"/>
            </a:rPr>
            <a:t>Øyresvika</a:t>
          </a:r>
        </a:p>
      </dsp:txBody>
      <dsp:txXfrm>
        <a:off x="6458939" y="14872"/>
        <a:ext cx="1243000" cy="365516"/>
      </dsp:txXfrm>
    </dsp:sp>
    <dsp:sp modelId="{47B156B7-3655-41D1-B0C1-6383DF178A62}">
      <dsp:nvSpPr>
        <dsp:cNvPr id="0" name=""/>
        <dsp:cNvSpPr/>
      </dsp:nvSpPr>
      <dsp:spPr>
        <a:xfrm>
          <a:off x="7080442" y="429883"/>
          <a:ext cx="91379" cy="9137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5FB3AB-36F7-4A53-8344-59DE9C79E583}">
      <dsp:nvSpPr>
        <dsp:cNvPr id="0" name=""/>
        <dsp:cNvSpPr/>
      </dsp:nvSpPr>
      <dsp:spPr>
        <a:xfrm>
          <a:off x="8299524" y="0"/>
          <a:ext cx="1243000" cy="3655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896" tIns="56896" rIns="56896" bIns="56896" numCol="1" spcCol="1270" anchor="b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800" b="0" kern="1200">
              <a:solidFill>
                <a:srgbClr val="FFFFFF">
                  <a:lumMod val="65000"/>
                </a:srgbClr>
              </a:solidFill>
              <a:latin typeface="Arial" panose="020B0604020202020204"/>
              <a:ea typeface="+mn-ea"/>
              <a:cs typeface="+mn-cs"/>
            </a:rPr>
            <a:t>Vingrom</a:t>
          </a:r>
        </a:p>
      </dsp:txBody>
      <dsp:txXfrm>
        <a:off x="8299524" y="0"/>
        <a:ext cx="1243000" cy="365516"/>
      </dsp:txXfrm>
    </dsp:sp>
    <dsp:sp modelId="{6AAD6B77-F24F-4F97-B00F-E5CAABF6D28E}">
      <dsp:nvSpPr>
        <dsp:cNvPr id="0" name=""/>
        <dsp:cNvSpPr/>
      </dsp:nvSpPr>
      <dsp:spPr>
        <a:xfrm>
          <a:off x="8875335" y="411206"/>
          <a:ext cx="91379" cy="9137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7E841B-09F6-4626-9AF1-7567B2558560}">
      <dsp:nvSpPr>
        <dsp:cNvPr id="0" name=""/>
        <dsp:cNvSpPr/>
      </dsp:nvSpPr>
      <dsp:spPr>
        <a:xfrm>
          <a:off x="9566576" y="21225"/>
          <a:ext cx="1243000" cy="3655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896" tIns="56896" rIns="56896" bIns="56896" numCol="1" spcCol="1270" anchor="b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800" b="0" kern="1200">
              <a:solidFill>
                <a:srgbClr val="FFFFFF">
                  <a:lumMod val="65000"/>
                </a:srgbClr>
              </a:solidFill>
              <a:latin typeface="Arial" panose="020B0604020202020204"/>
              <a:ea typeface="+mn-ea"/>
              <a:cs typeface="+mn-cs"/>
            </a:rPr>
            <a:t>Vingrom - Roterud</a:t>
          </a:r>
        </a:p>
      </dsp:txBody>
      <dsp:txXfrm>
        <a:off x="9566576" y="21225"/>
        <a:ext cx="1243000" cy="365516"/>
      </dsp:txXfrm>
    </dsp:sp>
    <dsp:sp modelId="{11418406-2A3C-4729-B37A-10E60C871622}">
      <dsp:nvSpPr>
        <dsp:cNvPr id="0" name=""/>
        <dsp:cNvSpPr/>
      </dsp:nvSpPr>
      <dsp:spPr>
        <a:xfrm>
          <a:off x="10180485" y="411206"/>
          <a:ext cx="91379" cy="9137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071B2B-F304-4BDC-A2FA-9555AC15A27D}">
      <dsp:nvSpPr>
        <dsp:cNvPr id="0" name=""/>
        <dsp:cNvSpPr/>
      </dsp:nvSpPr>
      <dsp:spPr>
        <a:xfrm>
          <a:off x="247180" y="449009"/>
          <a:ext cx="10588859" cy="28382"/>
        </a:xfrm>
        <a:prstGeom prst="flowChartProcess">
          <a:avLst/>
        </a:prstGeom>
        <a:solidFill>
          <a:srgbClr val="FECB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99E82C-CAB3-4474-B89C-E9A1CBB53E18}">
      <dsp:nvSpPr>
        <dsp:cNvPr id="0" name=""/>
        <dsp:cNvSpPr/>
      </dsp:nvSpPr>
      <dsp:spPr>
        <a:xfrm>
          <a:off x="260968" y="0"/>
          <a:ext cx="1417964" cy="3655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784" tIns="49784" rIns="49784" bIns="49784" numCol="1" spcCol="1270" anchor="b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800" b="0" kern="1200">
              <a:solidFill>
                <a:srgbClr val="FFFFFF">
                  <a:lumMod val="65000"/>
                </a:srgbClr>
              </a:solidFill>
              <a:latin typeface="Arial" panose="020B0604020202020204"/>
              <a:ea typeface="+mn-ea"/>
              <a:cs typeface="+mn-cs"/>
            </a:rPr>
            <a:t>Lillehammerkrysset</a:t>
          </a:r>
        </a:p>
      </dsp:txBody>
      <dsp:txXfrm>
        <a:off x="260968" y="0"/>
        <a:ext cx="1417964" cy="365516"/>
      </dsp:txXfrm>
    </dsp:sp>
    <dsp:sp modelId="{47EB8586-DEA6-4726-826C-89E295A33467}">
      <dsp:nvSpPr>
        <dsp:cNvPr id="0" name=""/>
        <dsp:cNvSpPr/>
      </dsp:nvSpPr>
      <dsp:spPr>
        <a:xfrm>
          <a:off x="950948" y="411206"/>
          <a:ext cx="91379" cy="9137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8540A5-394E-4618-9D05-37414E84E297}">
      <dsp:nvSpPr>
        <dsp:cNvPr id="0" name=""/>
        <dsp:cNvSpPr/>
      </dsp:nvSpPr>
      <dsp:spPr>
        <a:xfrm>
          <a:off x="1395802" y="131494"/>
          <a:ext cx="1249003" cy="3655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896" tIns="56896" rIns="56896" bIns="56896" numCol="1" spcCol="1270" anchor="t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800" b="0" kern="1200" err="1">
              <a:solidFill>
                <a:schemeClr val="bg1">
                  <a:lumMod val="65000"/>
                </a:schemeClr>
              </a:solidFill>
            </a:rPr>
            <a:t>Hovemoen</a:t>
          </a:r>
          <a:endParaRPr lang="nb-NO" sz="800" b="0" kern="1200">
            <a:solidFill>
              <a:schemeClr val="bg1">
                <a:lumMod val="65000"/>
              </a:schemeClr>
            </a:solidFill>
          </a:endParaRPr>
        </a:p>
      </dsp:txBody>
      <dsp:txXfrm>
        <a:off x="1395802" y="131494"/>
        <a:ext cx="1249003" cy="365516"/>
      </dsp:txXfrm>
    </dsp:sp>
    <dsp:sp modelId="{489A05D7-911D-460D-8778-A96928767EE8}">
      <dsp:nvSpPr>
        <dsp:cNvPr id="0" name=""/>
        <dsp:cNvSpPr/>
      </dsp:nvSpPr>
      <dsp:spPr>
        <a:xfrm>
          <a:off x="1928922" y="417185"/>
          <a:ext cx="91379" cy="91379"/>
        </a:xfrm>
        <a:prstGeom prst="ellipse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F4E810-8C11-4FAB-916F-798E06FF8917}">
      <dsp:nvSpPr>
        <dsp:cNvPr id="0" name=""/>
        <dsp:cNvSpPr/>
      </dsp:nvSpPr>
      <dsp:spPr>
        <a:xfrm>
          <a:off x="2519188" y="0"/>
          <a:ext cx="1243000" cy="3655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b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800" b="0" kern="1200">
              <a:solidFill>
                <a:srgbClr val="FFFFFF">
                  <a:lumMod val="65000"/>
                </a:srgbClr>
              </a:solidFill>
              <a:latin typeface="Arial" panose="020B0604020202020204"/>
              <a:ea typeface="+mn-ea"/>
              <a:cs typeface="+mn-cs"/>
            </a:rPr>
            <a:t>Kryssing Lågen</a:t>
          </a:r>
        </a:p>
      </dsp:txBody>
      <dsp:txXfrm>
        <a:off x="2519188" y="0"/>
        <a:ext cx="1243000" cy="365516"/>
      </dsp:txXfrm>
    </dsp:sp>
    <dsp:sp modelId="{0AF44B84-479C-49C5-B786-AFF8A6C49226}">
      <dsp:nvSpPr>
        <dsp:cNvPr id="0" name=""/>
        <dsp:cNvSpPr/>
      </dsp:nvSpPr>
      <dsp:spPr>
        <a:xfrm>
          <a:off x="3095934" y="417186"/>
          <a:ext cx="91379" cy="9137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24586C-0E32-4728-9D27-456CA1A0ADA1}">
      <dsp:nvSpPr>
        <dsp:cNvPr id="0" name=""/>
        <dsp:cNvSpPr/>
      </dsp:nvSpPr>
      <dsp:spPr>
        <a:xfrm>
          <a:off x="3540624" y="6349"/>
          <a:ext cx="1243000" cy="3655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b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800" b="0" kern="1200">
              <a:solidFill>
                <a:srgbClr val="FFFFFF">
                  <a:lumMod val="65000"/>
                </a:srgbClr>
              </a:solidFill>
              <a:latin typeface="Arial" panose="020B0604020202020204"/>
              <a:ea typeface="+mn-ea"/>
              <a:cs typeface="+mn-cs"/>
            </a:rPr>
            <a:t>Trosset</a:t>
          </a:r>
        </a:p>
      </dsp:txBody>
      <dsp:txXfrm>
        <a:off x="3540624" y="6349"/>
        <a:ext cx="1243000" cy="365516"/>
      </dsp:txXfrm>
    </dsp:sp>
    <dsp:sp modelId="{8B838A5A-B5A4-45AF-8329-9273C9F52170}">
      <dsp:nvSpPr>
        <dsp:cNvPr id="0" name=""/>
        <dsp:cNvSpPr/>
      </dsp:nvSpPr>
      <dsp:spPr>
        <a:xfrm>
          <a:off x="4134384" y="429883"/>
          <a:ext cx="91379" cy="9137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FA5717-D6E0-49AB-9633-85503C23C7D4}">
      <dsp:nvSpPr>
        <dsp:cNvPr id="0" name=""/>
        <dsp:cNvSpPr/>
      </dsp:nvSpPr>
      <dsp:spPr>
        <a:xfrm>
          <a:off x="4762120" y="6352"/>
          <a:ext cx="1243000" cy="3655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896" tIns="56896" rIns="56896" bIns="56896" numCol="1" spcCol="1270" anchor="b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800" b="0" kern="1200" err="1">
              <a:solidFill>
                <a:srgbClr val="FFFFFF">
                  <a:lumMod val="65000"/>
                </a:srgbClr>
              </a:solidFill>
              <a:latin typeface="Arial" panose="020B0604020202020204"/>
              <a:ea typeface="+mn-ea"/>
              <a:cs typeface="+mn-cs"/>
            </a:rPr>
            <a:t>Vingnestunnelen</a:t>
          </a:r>
          <a:endParaRPr lang="nb-NO" sz="800" b="0" kern="1200">
            <a:solidFill>
              <a:srgbClr val="FFFFFF">
                <a:lumMod val="65000"/>
              </a:srgbClr>
            </a:solidFill>
            <a:latin typeface="Arial" panose="020B0604020202020204"/>
            <a:ea typeface="+mn-ea"/>
            <a:cs typeface="+mn-cs"/>
          </a:endParaRPr>
        </a:p>
      </dsp:txBody>
      <dsp:txXfrm>
        <a:off x="4762120" y="6352"/>
        <a:ext cx="1243000" cy="365516"/>
      </dsp:txXfrm>
    </dsp:sp>
    <dsp:sp modelId="{6118F24D-628E-424A-803C-1D198914FEDF}">
      <dsp:nvSpPr>
        <dsp:cNvPr id="0" name=""/>
        <dsp:cNvSpPr/>
      </dsp:nvSpPr>
      <dsp:spPr>
        <a:xfrm>
          <a:off x="5407784" y="416160"/>
          <a:ext cx="91379" cy="9137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F5EFF8-6139-498C-A390-C72073E48014}">
      <dsp:nvSpPr>
        <dsp:cNvPr id="0" name=""/>
        <dsp:cNvSpPr/>
      </dsp:nvSpPr>
      <dsp:spPr>
        <a:xfrm>
          <a:off x="6458939" y="14872"/>
          <a:ext cx="1243000" cy="3655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896" tIns="56896" rIns="56896" bIns="56896" numCol="1" spcCol="1270" anchor="t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800" b="0" kern="1200">
            <a:solidFill>
              <a:srgbClr val="FFFFFF">
                <a:lumMod val="65000"/>
              </a:srgbClr>
            </a:solidFill>
            <a:latin typeface="Arial" panose="020B0604020202020204"/>
            <a:ea typeface="+mn-ea"/>
            <a:cs typeface="+mn-cs"/>
          </a:endParaRP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800" b="1" kern="1200">
              <a:solidFill>
                <a:schemeClr val="tx1"/>
              </a:solidFill>
              <a:latin typeface="Arial" panose="020B0604020202020204"/>
              <a:ea typeface="+mn-ea"/>
              <a:cs typeface="+mn-cs"/>
            </a:rPr>
            <a:t>Øyresvika</a:t>
          </a:r>
        </a:p>
      </dsp:txBody>
      <dsp:txXfrm>
        <a:off x="6458939" y="14872"/>
        <a:ext cx="1243000" cy="365516"/>
      </dsp:txXfrm>
    </dsp:sp>
    <dsp:sp modelId="{47B156B7-3655-41D1-B0C1-6383DF178A62}">
      <dsp:nvSpPr>
        <dsp:cNvPr id="0" name=""/>
        <dsp:cNvSpPr/>
      </dsp:nvSpPr>
      <dsp:spPr>
        <a:xfrm>
          <a:off x="7080442" y="429883"/>
          <a:ext cx="91379" cy="9137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5FB3AB-36F7-4A53-8344-59DE9C79E583}">
      <dsp:nvSpPr>
        <dsp:cNvPr id="0" name=""/>
        <dsp:cNvSpPr/>
      </dsp:nvSpPr>
      <dsp:spPr>
        <a:xfrm>
          <a:off x="8299524" y="0"/>
          <a:ext cx="1243000" cy="3655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896" tIns="56896" rIns="56896" bIns="56896" numCol="1" spcCol="1270" anchor="b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800" b="0" kern="1200">
              <a:solidFill>
                <a:srgbClr val="FFFFFF">
                  <a:lumMod val="65000"/>
                </a:srgbClr>
              </a:solidFill>
              <a:latin typeface="Arial" panose="020B0604020202020204"/>
              <a:ea typeface="+mn-ea"/>
              <a:cs typeface="+mn-cs"/>
            </a:rPr>
            <a:t>Vingrom</a:t>
          </a:r>
        </a:p>
      </dsp:txBody>
      <dsp:txXfrm>
        <a:off x="8299524" y="0"/>
        <a:ext cx="1243000" cy="365516"/>
      </dsp:txXfrm>
    </dsp:sp>
    <dsp:sp modelId="{6AAD6B77-F24F-4F97-B00F-E5CAABF6D28E}">
      <dsp:nvSpPr>
        <dsp:cNvPr id="0" name=""/>
        <dsp:cNvSpPr/>
      </dsp:nvSpPr>
      <dsp:spPr>
        <a:xfrm>
          <a:off x="8875335" y="411206"/>
          <a:ext cx="91379" cy="9137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7E841B-09F6-4626-9AF1-7567B2558560}">
      <dsp:nvSpPr>
        <dsp:cNvPr id="0" name=""/>
        <dsp:cNvSpPr/>
      </dsp:nvSpPr>
      <dsp:spPr>
        <a:xfrm>
          <a:off x="9566576" y="21225"/>
          <a:ext cx="1243000" cy="3655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896" tIns="56896" rIns="56896" bIns="56896" numCol="1" spcCol="1270" anchor="b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800" b="0" kern="1200">
              <a:solidFill>
                <a:srgbClr val="FFFFFF">
                  <a:lumMod val="65000"/>
                </a:srgbClr>
              </a:solidFill>
              <a:latin typeface="Arial" panose="020B0604020202020204"/>
              <a:ea typeface="+mn-ea"/>
              <a:cs typeface="+mn-cs"/>
            </a:rPr>
            <a:t>Vingrom - Roterud</a:t>
          </a:r>
        </a:p>
      </dsp:txBody>
      <dsp:txXfrm>
        <a:off x="9566576" y="21225"/>
        <a:ext cx="1243000" cy="365516"/>
      </dsp:txXfrm>
    </dsp:sp>
    <dsp:sp modelId="{11418406-2A3C-4729-B37A-10E60C871622}">
      <dsp:nvSpPr>
        <dsp:cNvPr id="0" name=""/>
        <dsp:cNvSpPr/>
      </dsp:nvSpPr>
      <dsp:spPr>
        <a:xfrm>
          <a:off x="10180485" y="411206"/>
          <a:ext cx="91379" cy="9137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071B2B-F304-4BDC-A2FA-9555AC15A27D}">
      <dsp:nvSpPr>
        <dsp:cNvPr id="0" name=""/>
        <dsp:cNvSpPr/>
      </dsp:nvSpPr>
      <dsp:spPr>
        <a:xfrm>
          <a:off x="247180" y="449009"/>
          <a:ext cx="10588859" cy="28382"/>
        </a:xfrm>
        <a:prstGeom prst="flowChartProcess">
          <a:avLst/>
        </a:prstGeom>
        <a:solidFill>
          <a:srgbClr val="FECB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99E82C-CAB3-4474-B89C-E9A1CBB53E18}">
      <dsp:nvSpPr>
        <dsp:cNvPr id="0" name=""/>
        <dsp:cNvSpPr/>
      </dsp:nvSpPr>
      <dsp:spPr>
        <a:xfrm>
          <a:off x="260968" y="0"/>
          <a:ext cx="1417964" cy="3655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784" tIns="49784" rIns="49784" bIns="49784" numCol="1" spcCol="1270" anchor="b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800" b="0" kern="1200">
              <a:solidFill>
                <a:srgbClr val="FFFFFF">
                  <a:lumMod val="65000"/>
                </a:srgbClr>
              </a:solidFill>
              <a:latin typeface="Arial" panose="020B0604020202020204"/>
              <a:ea typeface="+mn-ea"/>
              <a:cs typeface="+mn-cs"/>
            </a:rPr>
            <a:t>Lillehammerkrysset</a:t>
          </a:r>
        </a:p>
      </dsp:txBody>
      <dsp:txXfrm>
        <a:off x="260968" y="0"/>
        <a:ext cx="1417964" cy="365516"/>
      </dsp:txXfrm>
    </dsp:sp>
    <dsp:sp modelId="{47EB8586-DEA6-4726-826C-89E295A33467}">
      <dsp:nvSpPr>
        <dsp:cNvPr id="0" name=""/>
        <dsp:cNvSpPr/>
      </dsp:nvSpPr>
      <dsp:spPr>
        <a:xfrm>
          <a:off x="950948" y="411206"/>
          <a:ext cx="91379" cy="9137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8540A5-394E-4618-9D05-37414E84E297}">
      <dsp:nvSpPr>
        <dsp:cNvPr id="0" name=""/>
        <dsp:cNvSpPr/>
      </dsp:nvSpPr>
      <dsp:spPr>
        <a:xfrm>
          <a:off x="1395802" y="131494"/>
          <a:ext cx="1249003" cy="3655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896" tIns="56896" rIns="56896" bIns="56896" numCol="1" spcCol="1270" anchor="t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800" b="0" kern="1200" err="1">
              <a:solidFill>
                <a:schemeClr val="bg1">
                  <a:lumMod val="65000"/>
                </a:schemeClr>
              </a:solidFill>
            </a:rPr>
            <a:t>Hovemoen</a:t>
          </a:r>
          <a:endParaRPr lang="nb-NO" sz="800" b="0" kern="1200">
            <a:solidFill>
              <a:schemeClr val="bg1">
                <a:lumMod val="65000"/>
              </a:schemeClr>
            </a:solidFill>
          </a:endParaRPr>
        </a:p>
      </dsp:txBody>
      <dsp:txXfrm>
        <a:off x="1395802" y="131494"/>
        <a:ext cx="1249003" cy="365516"/>
      </dsp:txXfrm>
    </dsp:sp>
    <dsp:sp modelId="{489A05D7-911D-460D-8778-A96928767EE8}">
      <dsp:nvSpPr>
        <dsp:cNvPr id="0" name=""/>
        <dsp:cNvSpPr/>
      </dsp:nvSpPr>
      <dsp:spPr>
        <a:xfrm>
          <a:off x="1928922" y="417185"/>
          <a:ext cx="91379" cy="91379"/>
        </a:xfrm>
        <a:prstGeom prst="ellipse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F4E810-8C11-4FAB-916F-798E06FF8917}">
      <dsp:nvSpPr>
        <dsp:cNvPr id="0" name=""/>
        <dsp:cNvSpPr/>
      </dsp:nvSpPr>
      <dsp:spPr>
        <a:xfrm>
          <a:off x="2519188" y="0"/>
          <a:ext cx="1243000" cy="3655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b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800" b="0" kern="1200">
              <a:solidFill>
                <a:srgbClr val="FFFFFF">
                  <a:lumMod val="65000"/>
                </a:srgbClr>
              </a:solidFill>
              <a:latin typeface="Arial" panose="020B0604020202020204"/>
              <a:ea typeface="+mn-ea"/>
              <a:cs typeface="+mn-cs"/>
            </a:rPr>
            <a:t>Kryssing Lågen</a:t>
          </a:r>
        </a:p>
      </dsp:txBody>
      <dsp:txXfrm>
        <a:off x="2519188" y="0"/>
        <a:ext cx="1243000" cy="365516"/>
      </dsp:txXfrm>
    </dsp:sp>
    <dsp:sp modelId="{0AF44B84-479C-49C5-B786-AFF8A6C49226}">
      <dsp:nvSpPr>
        <dsp:cNvPr id="0" name=""/>
        <dsp:cNvSpPr/>
      </dsp:nvSpPr>
      <dsp:spPr>
        <a:xfrm>
          <a:off x="3095934" y="417186"/>
          <a:ext cx="91379" cy="9137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24586C-0E32-4728-9D27-456CA1A0ADA1}">
      <dsp:nvSpPr>
        <dsp:cNvPr id="0" name=""/>
        <dsp:cNvSpPr/>
      </dsp:nvSpPr>
      <dsp:spPr>
        <a:xfrm>
          <a:off x="3540624" y="6349"/>
          <a:ext cx="1243000" cy="3655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b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800" b="0" kern="1200">
              <a:solidFill>
                <a:srgbClr val="FFFFFF">
                  <a:lumMod val="65000"/>
                </a:srgbClr>
              </a:solidFill>
              <a:latin typeface="Arial" panose="020B0604020202020204"/>
              <a:ea typeface="+mn-ea"/>
              <a:cs typeface="+mn-cs"/>
            </a:rPr>
            <a:t>Trosset</a:t>
          </a:r>
        </a:p>
      </dsp:txBody>
      <dsp:txXfrm>
        <a:off x="3540624" y="6349"/>
        <a:ext cx="1243000" cy="365516"/>
      </dsp:txXfrm>
    </dsp:sp>
    <dsp:sp modelId="{8B838A5A-B5A4-45AF-8329-9273C9F52170}">
      <dsp:nvSpPr>
        <dsp:cNvPr id="0" name=""/>
        <dsp:cNvSpPr/>
      </dsp:nvSpPr>
      <dsp:spPr>
        <a:xfrm>
          <a:off x="4134384" y="429883"/>
          <a:ext cx="91379" cy="9137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FA5717-D6E0-49AB-9633-85503C23C7D4}">
      <dsp:nvSpPr>
        <dsp:cNvPr id="0" name=""/>
        <dsp:cNvSpPr/>
      </dsp:nvSpPr>
      <dsp:spPr>
        <a:xfrm>
          <a:off x="4762120" y="6352"/>
          <a:ext cx="1243000" cy="3655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896" tIns="56896" rIns="56896" bIns="56896" numCol="1" spcCol="1270" anchor="b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800" b="0" kern="1200" err="1">
              <a:solidFill>
                <a:srgbClr val="FFFFFF">
                  <a:lumMod val="65000"/>
                </a:srgbClr>
              </a:solidFill>
              <a:latin typeface="Arial" panose="020B0604020202020204"/>
              <a:ea typeface="+mn-ea"/>
              <a:cs typeface="+mn-cs"/>
            </a:rPr>
            <a:t>Vingnestunnelen</a:t>
          </a:r>
          <a:endParaRPr lang="nb-NO" sz="800" b="0" kern="1200">
            <a:solidFill>
              <a:srgbClr val="FFFFFF">
                <a:lumMod val="65000"/>
              </a:srgbClr>
            </a:solidFill>
            <a:latin typeface="Arial" panose="020B0604020202020204"/>
            <a:ea typeface="+mn-ea"/>
            <a:cs typeface="+mn-cs"/>
          </a:endParaRPr>
        </a:p>
      </dsp:txBody>
      <dsp:txXfrm>
        <a:off x="4762120" y="6352"/>
        <a:ext cx="1243000" cy="365516"/>
      </dsp:txXfrm>
    </dsp:sp>
    <dsp:sp modelId="{6118F24D-628E-424A-803C-1D198914FEDF}">
      <dsp:nvSpPr>
        <dsp:cNvPr id="0" name=""/>
        <dsp:cNvSpPr/>
      </dsp:nvSpPr>
      <dsp:spPr>
        <a:xfrm>
          <a:off x="5407784" y="416160"/>
          <a:ext cx="91379" cy="9137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F5EFF8-6139-498C-A390-C72073E48014}">
      <dsp:nvSpPr>
        <dsp:cNvPr id="0" name=""/>
        <dsp:cNvSpPr/>
      </dsp:nvSpPr>
      <dsp:spPr>
        <a:xfrm>
          <a:off x="6458939" y="14872"/>
          <a:ext cx="1243000" cy="3655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896" tIns="56896" rIns="56896" bIns="56896" numCol="1" spcCol="1270" anchor="t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800" b="0" kern="1200">
            <a:solidFill>
              <a:srgbClr val="FFFFFF">
                <a:lumMod val="65000"/>
              </a:srgbClr>
            </a:solidFill>
            <a:latin typeface="Arial" panose="020B0604020202020204"/>
            <a:ea typeface="+mn-ea"/>
            <a:cs typeface="+mn-cs"/>
          </a:endParaRP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800" b="1" kern="1200">
              <a:solidFill>
                <a:schemeClr val="tx1"/>
              </a:solidFill>
              <a:latin typeface="Arial" panose="020B0604020202020204"/>
              <a:ea typeface="+mn-ea"/>
              <a:cs typeface="+mn-cs"/>
            </a:rPr>
            <a:t>Øyresvika</a:t>
          </a:r>
        </a:p>
      </dsp:txBody>
      <dsp:txXfrm>
        <a:off x="6458939" y="14872"/>
        <a:ext cx="1243000" cy="365516"/>
      </dsp:txXfrm>
    </dsp:sp>
    <dsp:sp modelId="{47B156B7-3655-41D1-B0C1-6383DF178A62}">
      <dsp:nvSpPr>
        <dsp:cNvPr id="0" name=""/>
        <dsp:cNvSpPr/>
      </dsp:nvSpPr>
      <dsp:spPr>
        <a:xfrm>
          <a:off x="7080442" y="429883"/>
          <a:ext cx="91379" cy="9137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5FB3AB-36F7-4A53-8344-59DE9C79E583}">
      <dsp:nvSpPr>
        <dsp:cNvPr id="0" name=""/>
        <dsp:cNvSpPr/>
      </dsp:nvSpPr>
      <dsp:spPr>
        <a:xfrm>
          <a:off x="8299524" y="0"/>
          <a:ext cx="1243000" cy="3655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896" tIns="56896" rIns="56896" bIns="56896" numCol="1" spcCol="1270" anchor="b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800" b="0" kern="1200">
              <a:solidFill>
                <a:srgbClr val="FFFFFF">
                  <a:lumMod val="65000"/>
                </a:srgbClr>
              </a:solidFill>
              <a:latin typeface="Arial" panose="020B0604020202020204"/>
              <a:ea typeface="+mn-ea"/>
              <a:cs typeface="+mn-cs"/>
            </a:rPr>
            <a:t>Vingrom</a:t>
          </a:r>
        </a:p>
      </dsp:txBody>
      <dsp:txXfrm>
        <a:off x="8299524" y="0"/>
        <a:ext cx="1243000" cy="365516"/>
      </dsp:txXfrm>
    </dsp:sp>
    <dsp:sp modelId="{6AAD6B77-F24F-4F97-B00F-E5CAABF6D28E}">
      <dsp:nvSpPr>
        <dsp:cNvPr id="0" name=""/>
        <dsp:cNvSpPr/>
      </dsp:nvSpPr>
      <dsp:spPr>
        <a:xfrm>
          <a:off x="8875335" y="411206"/>
          <a:ext cx="91379" cy="9137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7E841B-09F6-4626-9AF1-7567B2558560}">
      <dsp:nvSpPr>
        <dsp:cNvPr id="0" name=""/>
        <dsp:cNvSpPr/>
      </dsp:nvSpPr>
      <dsp:spPr>
        <a:xfrm>
          <a:off x="9566576" y="21225"/>
          <a:ext cx="1243000" cy="3655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896" tIns="56896" rIns="56896" bIns="56896" numCol="1" spcCol="1270" anchor="b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800" b="0" kern="1200">
              <a:solidFill>
                <a:srgbClr val="FFFFFF">
                  <a:lumMod val="65000"/>
                </a:srgbClr>
              </a:solidFill>
              <a:latin typeface="Arial" panose="020B0604020202020204"/>
              <a:ea typeface="+mn-ea"/>
              <a:cs typeface="+mn-cs"/>
            </a:rPr>
            <a:t>Vingrom - Roterud</a:t>
          </a:r>
        </a:p>
      </dsp:txBody>
      <dsp:txXfrm>
        <a:off x="9566576" y="21225"/>
        <a:ext cx="1243000" cy="365516"/>
      </dsp:txXfrm>
    </dsp:sp>
    <dsp:sp modelId="{11418406-2A3C-4729-B37A-10E60C871622}">
      <dsp:nvSpPr>
        <dsp:cNvPr id="0" name=""/>
        <dsp:cNvSpPr/>
      </dsp:nvSpPr>
      <dsp:spPr>
        <a:xfrm>
          <a:off x="10180485" y="411206"/>
          <a:ext cx="91379" cy="9137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071B2B-F304-4BDC-A2FA-9555AC15A27D}">
      <dsp:nvSpPr>
        <dsp:cNvPr id="0" name=""/>
        <dsp:cNvSpPr/>
      </dsp:nvSpPr>
      <dsp:spPr>
        <a:xfrm>
          <a:off x="247180" y="449009"/>
          <a:ext cx="10588859" cy="28382"/>
        </a:xfrm>
        <a:prstGeom prst="flowChartProcess">
          <a:avLst/>
        </a:prstGeom>
        <a:solidFill>
          <a:srgbClr val="FECB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99E82C-CAB3-4474-B89C-E9A1CBB53E18}">
      <dsp:nvSpPr>
        <dsp:cNvPr id="0" name=""/>
        <dsp:cNvSpPr/>
      </dsp:nvSpPr>
      <dsp:spPr>
        <a:xfrm>
          <a:off x="260968" y="0"/>
          <a:ext cx="1417964" cy="3655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784" tIns="49784" rIns="49784" bIns="49784" numCol="1" spcCol="1270" anchor="b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800" b="0" kern="1200">
              <a:solidFill>
                <a:srgbClr val="FFFFFF">
                  <a:lumMod val="65000"/>
                </a:srgbClr>
              </a:solidFill>
              <a:latin typeface="Arial" panose="020B0604020202020204"/>
              <a:ea typeface="+mn-ea"/>
              <a:cs typeface="+mn-cs"/>
            </a:rPr>
            <a:t>Lillehammerkrysset</a:t>
          </a:r>
        </a:p>
      </dsp:txBody>
      <dsp:txXfrm>
        <a:off x="260968" y="0"/>
        <a:ext cx="1417964" cy="365516"/>
      </dsp:txXfrm>
    </dsp:sp>
    <dsp:sp modelId="{47EB8586-DEA6-4726-826C-89E295A33467}">
      <dsp:nvSpPr>
        <dsp:cNvPr id="0" name=""/>
        <dsp:cNvSpPr/>
      </dsp:nvSpPr>
      <dsp:spPr>
        <a:xfrm>
          <a:off x="950948" y="411206"/>
          <a:ext cx="91379" cy="9137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8540A5-394E-4618-9D05-37414E84E297}">
      <dsp:nvSpPr>
        <dsp:cNvPr id="0" name=""/>
        <dsp:cNvSpPr/>
      </dsp:nvSpPr>
      <dsp:spPr>
        <a:xfrm>
          <a:off x="1395802" y="131494"/>
          <a:ext cx="1249003" cy="3655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896" tIns="56896" rIns="56896" bIns="56896" numCol="1" spcCol="1270" anchor="t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800" b="0" kern="1200" err="1">
              <a:solidFill>
                <a:schemeClr val="bg1">
                  <a:lumMod val="65000"/>
                </a:schemeClr>
              </a:solidFill>
            </a:rPr>
            <a:t>Hovemoen</a:t>
          </a:r>
          <a:endParaRPr lang="nb-NO" sz="800" b="0" kern="1200">
            <a:solidFill>
              <a:schemeClr val="bg1">
                <a:lumMod val="65000"/>
              </a:schemeClr>
            </a:solidFill>
          </a:endParaRPr>
        </a:p>
      </dsp:txBody>
      <dsp:txXfrm>
        <a:off x="1395802" y="131494"/>
        <a:ext cx="1249003" cy="365516"/>
      </dsp:txXfrm>
    </dsp:sp>
    <dsp:sp modelId="{489A05D7-911D-460D-8778-A96928767EE8}">
      <dsp:nvSpPr>
        <dsp:cNvPr id="0" name=""/>
        <dsp:cNvSpPr/>
      </dsp:nvSpPr>
      <dsp:spPr>
        <a:xfrm>
          <a:off x="1928922" y="417185"/>
          <a:ext cx="91379" cy="91379"/>
        </a:xfrm>
        <a:prstGeom prst="ellipse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F4E810-8C11-4FAB-916F-798E06FF8917}">
      <dsp:nvSpPr>
        <dsp:cNvPr id="0" name=""/>
        <dsp:cNvSpPr/>
      </dsp:nvSpPr>
      <dsp:spPr>
        <a:xfrm>
          <a:off x="2519188" y="0"/>
          <a:ext cx="1243000" cy="3655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b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800" b="0" kern="1200">
              <a:solidFill>
                <a:srgbClr val="FFFFFF">
                  <a:lumMod val="65000"/>
                </a:srgbClr>
              </a:solidFill>
              <a:latin typeface="Arial" panose="020B0604020202020204"/>
              <a:ea typeface="+mn-ea"/>
              <a:cs typeface="+mn-cs"/>
            </a:rPr>
            <a:t>Kryssing Lågen</a:t>
          </a:r>
        </a:p>
      </dsp:txBody>
      <dsp:txXfrm>
        <a:off x="2519188" y="0"/>
        <a:ext cx="1243000" cy="365516"/>
      </dsp:txXfrm>
    </dsp:sp>
    <dsp:sp modelId="{0AF44B84-479C-49C5-B786-AFF8A6C49226}">
      <dsp:nvSpPr>
        <dsp:cNvPr id="0" name=""/>
        <dsp:cNvSpPr/>
      </dsp:nvSpPr>
      <dsp:spPr>
        <a:xfrm>
          <a:off x="3095934" y="417186"/>
          <a:ext cx="91379" cy="9137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24586C-0E32-4728-9D27-456CA1A0ADA1}">
      <dsp:nvSpPr>
        <dsp:cNvPr id="0" name=""/>
        <dsp:cNvSpPr/>
      </dsp:nvSpPr>
      <dsp:spPr>
        <a:xfrm>
          <a:off x="3540624" y="6349"/>
          <a:ext cx="1243000" cy="3655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b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800" b="0" kern="1200">
              <a:solidFill>
                <a:srgbClr val="FFFFFF">
                  <a:lumMod val="65000"/>
                </a:srgbClr>
              </a:solidFill>
              <a:latin typeface="Arial" panose="020B0604020202020204"/>
              <a:ea typeface="+mn-ea"/>
              <a:cs typeface="+mn-cs"/>
            </a:rPr>
            <a:t>Trosset</a:t>
          </a:r>
        </a:p>
      </dsp:txBody>
      <dsp:txXfrm>
        <a:off x="3540624" y="6349"/>
        <a:ext cx="1243000" cy="365516"/>
      </dsp:txXfrm>
    </dsp:sp>
    <dsp:sp modelId="{8B838A5A-B5A4-45AF-8329-9273C9F52170}">
      <dsp:nvSpPr>
        <dsp:cNvPr id="0" name=""/>
        <dsp:cNvSpPr/>
      </dsp:nvSpPr>
      <dsp:spPr>
        <a:xfrm>
          <a:off x="4134384" y="429883"/>
          <a:ext cx="91379" cy="9137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FA5717-D6E0-49AB-9633-85503C23C7D4}">
      <dsp:nvSpPr>
        <dsp:cNvPr id="0" name=""/>
        <dsp:cNvSpPr/>
      </dsp:nvSpPr>
      <dsp:spPr>
        <a:xfrm>
          <a:off x="4762120" y="6352"/>
          <a:ext cx="1243000" cy="3655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896" tIns="56896" rIns="56896" bIns="56896" numCol="1" spcCol="1270" anchor="b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800" b="0" kern="1200" err="1">
              <a:solidFill>
                <a:srgbClr val="FFFFFF">
                  <a:lumMod val="65000"/>
                </a:srgbClr>
              </a:solidFill>
              <a:latin typeface="Arial" panose="020B0604020202020204"/>
              <a:ea typeface="+mn-ea"/>
              <a:cs typeface="+mn-cs"/>
            </a:rPr>
            <a:t>Vingnestunnelen</a:t>
          </a:r>
          <a:endParaRPr lang="nb-NO" sz="800" b="0" kern="1200">
            <a:solidFill>
              <a:srgbClr val="FFFFFF">
                <a:lumMod val="65000"/>
              </a:srgbClr>
            </a:solidFill>
            <a:latin typeface="Arial" panose="020B0604020202020204"/>
            <a:ea typeface="+mn-ea"/>
            <a:cs typeface="+mn-cs"/>
          </a:endParaRPr>
        </a:p>
      </dsp:txBody>
      <dsp:txXfrm>
        <a:off x="4762120" y="6352"/>
        <a:ext cx="1243000" cy="365516"/>
      </dsp:txXfrm>
    </dsp:sp>
    <dsp:sp modelId="{6118F24D-628E-424A-803C-1D198914FEDF}">
      <dsp:nvSpPr>
        <dsp:cNvPr id="0" name=""/>
        <dsp:cNvSpPr/>
      </dsp:nvSpPr>
      <dsp:spPr>
        <a:xfrm>
          <a:off x="5407784" y="416160"/>
          <a:ext cx="91379" cy="9137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F5EFF8-6139-498C-A390-C72073E48014}">
      <dsp:nvSpPr>
        <dsp:cNvPr id="0" name=""/>
        <dsp:cNvSpPr/>
      </dsp:nvSpPr>
      <dsp:spPr>
        <a:xfrm>
          <a:off x="6458939" y="14872"/>
          <a:ext cx="1243000" cy="3655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896" tIns="56896" rIns="56896" bIns="56896" numCol="1" spcCol="1270" anchor="t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800" b="0" kern="1200">
            <a:solidFill>
              <a:srgbClr val="FFFFFF">
                <a:lumMod val="65000"/>
              </a:srgbClr>
            </a:solidFill>
            <a:latin typeface="Arial" panose="020B0604020202020204"/>
            <a:ea typeface="+mn-ea"/>
            <a:cs typeface="+mn-cs"/>
          </a:endParaRP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800" b="1" kern="1200">
              <a:solidFill>
                <a:schemeClr val="tx1"/>
              </a:solidFill>
              <a:latin typeface="Arial" panose="020B0604020202020204"/>
              <a:ea typeface="+mn-ea"/>
              <a:cs typeface="+mn-cs"/>
            </a:rPr>
            <a:t>Øyresvika</a:t>
          </a:r>
        </a:p>
      </dsp:txBody>
      <dsp:txXfrm>
        <a:off x="6458939" y="14872"/>
        <a:ext cx="1243000" cy="365516"/>
      </dsp:txXfrm>
    </dsp:sp>
    <dsp:sp modelId="{47B156B7-3655-41D1-B0C1-6383DF178A62}">
      <dsp:nvSpPr>
        <dsp:cNvPr id="0" name=""/>
        <dsp:cNvSpPr/>
      </dsp:nvSpPr>
      <dsp:spPr>
        <a:xfrm>
          <a:off x="7080442" y="429883"/>
          <a:ext cx="91379" cy="9137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5FB3AB-36F7-4A53-8344-59DE9C79E583}">
      <dsp:nvSpPr>
        <dsp:cNvPr id="0" name=""/>
        <dsp:cNvSpPr/>
      </dsp:nvSpPr>
      <dsp:spPr>
        <a:xfrm>
          <a:off x="8299524" y="0"/>
          <a:ext cx="1243000" cy="3655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896" tIns="56896" rIns="56896" bIns="56896" numCol="1" spcCol="1270" anchor="b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800" b="0" kern="1200">
              <a:solidFill>
                <a:srgbClr val="FFFFFF">
                  <a:lumMod val="65000"/>
                </a:srgbClr>
              </a:solidFill>
              <a:latin typeface="Arial" panose="020B0604020202020204"/>
              <a:ea typeface="+mn-ea"/>
              <a:cs typeface="+mn-cs"/>
            </a:rPr>
            <a:t>Vingrom</a:t>
          </a:r>
        </a:p>
      </dsp:txBody>
      <dsp:txXfrm>
        <a:off x="8299524" y="0"/>
        <a:ext cx="1243000" cy="365516"/>
      </dsp:txXfrm>
    </dsp:sp>
    <dsp:sp modelId="{6AAD6B77-F24F-4F97-B00F-E5CAABF6D28E}">
      <dsp:nvSpPr>
        <dsp:cNvPr id="0" name=""/>
        <dsp:cNvSpPr/>
      </dsp:nvSpPr>
      <dsp:spPr>
        <a:xfrm>
          <a:off x="8875335" y="411206"/>
          <a:ext cx="91379" cy="9137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7E841B-09F6-4626-9AF1-7567B2558560}">
      <dsp:nvSpPr>
        <dsp:cNvPr id="0" name=""/>
        <dsp:cNvSpPr/>
      </dsp:nvSpPr>
      <dsp:spPr>
        <a:xfrm>
          <a:off x="9566576" y="21225"/>
          <a:ext cx="1243000" cy="3655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896" tIns="56896" rIns="56896" bIns="56896" numCol="1" spcCol="1270" anchor="b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800" b="0" kern="1200">
              <a:solidFill>
                <a:srgbClr val="FFFFFF">
                  <a:lumMod val="65000"/>
                </a:srgbClr>
              </a:solidFill>
              <a:latin typeface="Arial" panose="020B0604020202020204"/>
              <a:ea typeface="+mn-ea"/>
              <a:cs typeface="+mn-cs"/>
            </a:rPr>
            <a:t>Vingrom - Roterud</a:t>
          </a:r>
        </a:p>
      </dsp:txBody>
      <dsp:txXfrm>
        <a:off x="9566576" y="21225"/>
        <a:ext cx="1243000" cy="365516"/>
      </dsp:txXfrm>
    </dsp:sp>
    <dsp:sp modelId="{11418406-2A3C-4729-B37A-10E60C871622}">
      <dsp:nvSpPr>
        <dsp:cNvPr id="0" name=""/>
        <dsp:cNvSpPr/>
      </dsp:nvSpPr>
      <dsp:spPr>
        <a:xfrm>
          <a:off x="10180485" y="411206"/>
          <a:ext cx="91379" cy="9137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14:19:29.273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33 24415,'2239'-33'0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14:20:40.596"/>
    </inkml:context>
    <inkml:brush xml:id="br0">
      <inkml:brushProperty name="width" value="0.1" units="cm"/>
      <inkml:brushProperty name="height" value="0.1" units="cm"/>
      <inkml:brushProperty name="color" value="#FF0000"/>
    </inkml:brush>
  </inkml:definitions>
  <inkml:trace contextRef="#ctx0" brushRef="#br0">0 33 24415,'2239'-33'0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14:20:43.458"/>
    </inkml:context>
    <inkml:brush xml:id="br0">
      <inkml:brushProperty name="width" value="0.1" units="cm"/>
      <inkml:brushProperty name="height" value="0.1" units="cm"/>
      <inkml:brushProperty name="color" value="#92D050"/>
    </inkml:brush>
  </inkml:definitions>
  <inkml:trace contextRef="#ctx0" brushRef="#br0">0 33 24415,'2239'-33'0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14:20:48.125"/>
    </inkml:context>
    <inkml:brush xml:id="br0">
      <inkml:brushProperty name="width" value="0.1" units="cm"/>
      <inkml:brushProperty name="height" value="0.1" units="cm"/>
      <inkml:brushProperty name="color" value="#FECB00"/>
    </inkml:brush>
  </inkml:definitions>
  <inkml:trace contextRef="#ctx0" brushRef="#br0">0 33 24415,'2239'-33'0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4023993" y="0"/>
            <a:ext cx="3078427" cy="51350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EEE281-CF30-4B7D-81E0-C75189601D27}" type="datetimeFigureOut">
              <a:rPr lang="nb-NO" smtClean="0"/>
              <a:t>21.03.2025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38863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710407" y="4925408"/>
            <a:ext cx="5683250" cy="402987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721108"/>
            <a:ext cx="3078427" cy="51350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4023993" y="9721108"/>
            <a:ext cx="3078427" cy="51350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4E8156-DD83-41A4-94F7-F69570287AF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56951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4E8156-DD83-41A4-94F7-F69570287AFB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832609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680847-6A4F-A4BF-3255-9C548DDCEE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2C561C89-6C18-646C-1B8B-AD4D419962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37FC1EF0-77D2-2C80-EFCA-9F5AFEACB4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7542542C-825D-B509-DC8B-6CCAFCF29D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0AAFAA-7BAF-40FF-8011-BB4A0290422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1401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Masser fra tunnel til mellomlagring, kontinuerlig mandag – lørdag kveld. Transport fra mellomlager og videre ut i linja på dagtid. Lastebiltransport via etablert </a:t>
            </a:r>
            <a:r>
              <a:rPr lang="nb-NO" err="1"/>
              <a:t>anleggsveg</a:t>
            </a:r>
            <a:r>
              <a:rPr lang="nb-NO"/>
              <a:t>. 100 – 120 lastebiler i døgnet. Materialer inn under driving: Betongbiler med betong og sikringsmateriell</a:t>
            </a:r>
            <a:br>
              <a:rPr lang="nb-NO"/>
            </a:br>
            <a:r>
              <a:rPr lang="nb-NO"/>
              <a:t>Etter driving: Veggelement, asfalt, pukk, rør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4E8156-DD83-41A4-94F7-F69570287AFB}" type="slidenum">
              <a:rPr lang="nb-NO" smtClean="0"/>
              <a:t>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681505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DAE5C7-96BA-7A21-12D8-3785B489DA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919BF413-52BA-547A-D68A-49B7367609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B9989594-0E6F-50CA-DACC-034E92BB8E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Masser fra tunnel til mellomlagring, kontinuerlig mandag – lørdag kveld. Transport fra mellomlager og videre ut i linja på dagtid. Lastebiltransport via etablert </a:t>
            </a:r>
            <a:r>
              <a:rPr lang="nb-NO" err="1"/>
              <a:t>anleggsveg</a:t>
            </a:r>
            <a:r>
              <a:rPr lang="nb-NO"/>
              <a:t>. 100 – 120 lastebiler i døgnet. Materialer inn under driving: Betongbiler med betong og sikringsmateriell</a:t>
            </a:r>
            <a:br>
              <a:rPr lang="nb-NO"/>
            </a:br>
            <a:r>
              <a:rPr lang="nb-NO"/>
              <a:t>Etter driving: Veggelement, asfalt, pukk, rør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CC830044-956A-B170-BD0C-4BBE86523C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4E8156-DD83-41A4-94F7-F69570287AFB}" type="slidenum">
              <a:rPr lang="nb-NO" smtClean="0"/>
              <a:t>22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184515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EEB751-F963-01AB-190C-0B521B4A55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1805BE8F-939A-2921-0700-240CBE61B6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5862A0C4-2FD9-CBEF-12D3-0E8F507017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Masser fra tunnel til mellomlagring, kontinuerlig mandag – lørdag kveld. Transport fra mellomlager og videre ut i linja på dagtid. Lastebiltransport via etablert </a:t>
            </a:r>
            <a:r>
              <a:rPr lang="nb-NO" err="1"/>
              <a:t>anleggsveg</a:t>
            </a:r>
            <a:r>
              <a:rPr lang="nb-NO"/>
              <a:t>. 100 – 120 lastebiler i døgnet. Materialer inn under driving: Betongbiler med betong og sikringsmateriell</a:t>
            </a:r>
            <a:br>
              <a:rPr lang="nb-NO"/>
            </a:br>
            <a:r>
              <a:rPr lang="nb-NO"/>
              <a:t>Etter driving: Veggelement, asfalt, pukk, rør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571AB1EE-1F93-150C-5B5A-9055FCB6C6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4E8156-DD83-41A4-94F7-F69570287AFB}" type="slidenum">
              <a:rPr lang="nb-NO" smtClean="0"/>
              <a:t>23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639469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Bilde «Nabokontakt» med byttes ut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4E8156-DD83-41A4-94F7-F69570287AFB}" type="slidenum">
              <a:rPr lang="nb-NO" smtClean="0"/>
              <a:t>40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490264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0AAFAA-7BAF-40FF-8011-BB4A0290422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0181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0AAFAA-7BAF-40FF-8011-BB4A0290422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8296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912813" y="427038"/>
            <a:ext cx="1714500" cy="9652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spcBef>
                <a:spcPts val="1200"/>
              </a:spcBef>
              <a:spcAft>
                <a:spcPts val="1200"/>
              </a:spcAft>
            </a:pPr>
            <a:r>
              <a:rPr lang="nb-NO" b="0" i="0">
                <a:solidFill>
                  <a:srgbClr val="181818"/>
                </a:solidFill>
                <a:effectLst/>
                <a:latin typeface="Open Sans" panose="020B0606030504020204" pitchFamily="34" charset="0"/>
              </a:rPr>
              <a:t>E6 fra Kolomoen til Moelv er åpnet.</a:t>
            </a:r>
          </a:p>
          <a:p>
            <a:pPr algn="l">
              <a:spcBef>
                <a:spcPts val="1200"/>
              </a:spcBef>
              <a:spcAft>
                <a:spcPts val="1200"/>
              </a:spcAft>
            </a:pPr>
            <a:r>
              <a:rPr lang="nb-NO" b="0" i="0">
                <a:solidFill>
                  <a:srgbClr val="181818"/>
                </a:solidFill>
                <a:effectLst/>
                <a:latin typeface="Open Sans" panose="020B0606030504020204" pitchFamily="34" charset="0"/>
              </a:rPr>
              <a:t>E6 Storhove – Øyer bygges nå, og vi venter på de siste avklaringene for å kunne starte utbygging av E6 Roterud – Storhove. Dette er en vesentlig del av strekningen fra Moelv til Øyer, og prosjektet vil bidra til å knytte landet sammen gjennom hovedferdselsåren E6.</a:t>
            </a:r>
          </a:p>
          <a:p>
            <a:pPr algn="l">
              <a:spcBef>
                <a:spcPts val="1200"/>
              </a:spcBef>
              <a:spcAft>
                <a:spcPts val="1200"/>
              </a:spcAft>
            </a:pPr>
            <a:endParaRPr lang="nb-NO" b="0" i="0">
              <a:solidFill>
                <a:srgbClr val="181818"/>
              </a:solidFill>
              <a:effectLst/>
              <a:latin typeface="Open Sans" panose="020B0606030504020204" pitchFamily="34" charset="0"/>
            </a:endParaRPr>
          </a:p>
          <a:p>
            <a:pPr algn="l">
              <a:spcBef>
                <a:spcPts val="1200"/>
              </a:spcBef>
              <a:spcAft>
                <a:spcPts val="1200"/>
              </a:spcAft>
            </a:pPr>
            <a:r>
              <a:rPr lang="nb-NO" b="0" i="0">
                <a:solidFill>
                  <a:srgbClr val="181818"/>
                </a:solidFill>
                <a:effectLst/>
                <a:latin typeface="Open Sans" panose="020B0606030504020204" pitchFamily="34" charset="0"/>
              </a:rPr>
              <a:t>Ellers så pågår det reguleringsplanarbeid på E6 Moelv – Roterud, og Nye Veier jobber med tidligfaseplanlegging på rv. 4 fra Gjøvik til Mjøsbrua.</a:t>
            </a:r>
          </a:p>
          <a:p>
            <a:pPr algn="l">
              <a:spcBef>
                <a:spcPts val="1200"/>
              </a:spcBef>
              <a:spcAft>
                <a:spcPts val="1200"/>
              </a:spcAft>
            </a:pPr>
            <a:r>
              <a:rPr lang="nb-NO" b="0" i="0">
                <a:solidFill>
                  <a:srgbClr val="181818"/>
                </a:solidFill>
                <a:effectLst/>
                <a:latin typeface="Open Sans" panose="020B0606030504020204" pitchFamily="34" charset="0"/>
              </a:rPr>
              <a:t>På E16 fra E6 til Kongsvinger arbeides det fortsatt med en kommunedelplan for å velge trase for ny vei.</a:t>
            </a:r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62BA5-A11F-4007-A4C1-E4D04D32159D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894060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BA86C6-EFAA-4047-AF79-BA74C67480E2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2443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Fjerne info vedrørende kontraktsverdi?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0AAFAA-7BAF-40FF-8011-BB4A0290422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975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4E8156-DD83-41A4-94F7-F69570287AFB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287046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9F75E5-3304-617F-E21A-F8B2D23787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593B8C75-94C6-8014-E761-2AE21A3760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141CC380-FD73-337F-B999-3FF8B278EB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C7F7B58C-5D0D-8B59-2C27-C9EE0FA69D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0AAFAA-7BAF-40FF-8011-BB4A0290422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6180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133069-CA15-5F73-6EB8-FFFCCE758F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FD2D86AD-D889-F48A-B66C-C4296F3AF0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588C53F2-7E7B-F6DE-60B2-98638ECE62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4C9694FB-60E4-F9CE-F27B-3FBE8922FE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0AAFAA-7BAF-40FF-8011-BB4A0290422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6471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0AAFAA-7BAF-40FF-8011-BB4A0290422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5475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svg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svg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svg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8.sv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sv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sv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7" Type="http://schemas.openxmlformats.org/officeDocument/2006/relationships/image" Target="../media/image3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image" Target="../media/image11.emf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svg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venstr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ilde">
            <a:extLst>
              <a:ext uri="{FF2B5EF4-FFF2-40B4-BE49-F238E27FC236}">
                <a16:creationId xmlns:a16="http://schemas.microsoft.com/office/drawing/2014/main" id="{5FA894C1-F233-104E-BDDD-D799D40967F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1"/>
          </a:xfrm>
          <a:custGeom>
            <a:avLst/>
            <a:gdLst>
              <a:gd name="connsiteX0" fmla="*/ 10020163 w 12192000"/>
              <a:gd name="connsiteY0" fmla="*/ 719139 h 6858001"/>
              <a:gd name="connsiteX1" fmla="*/ 10020163 w 12192000"/>
              <a:gd name="connsiteY1" fmla="*/ 2159139 h 6858001"/>
              <a:gd name="connsiteX2" fmla="*/ 11460163 w 12192000"/>
              <a:gd name="connsiteY2" fmla="*/ 2159139 h 6858001"/>
              <a:gd name="connsiteX3" fmla="*/ 11460163 w 12192000"/>
              <a:gd name="connsiteY3" fmla="*/ 719139 h 6858001"/>
              <a:gd name="connsiteX4" fmla="*/ 0 w 12192000"/>
              <a:gd name="connsiteY4" fmla="*/ 0 h 6858001"/>
              <a:gd name="connsiteX5" fmla="*/ 12192000 w 12192000"/>
              <a:gd name="connsiteY5" fmla="*/ 0 h 6858001"/>
              <a:gd name="connsiteX6" fmla="*/ 12192000 w 12192000"/>
              <a:gd name="connsiteY6" fmla="*/ 6858001 h 6858001"/>
              <a:gd name="connsiteX7" fmla="*/ 0 w 12192000"/>
              <a:gd name="connsiteY7" fmla="*/ 6858001 h 6858001"/>
              <a:gd name="connsiteX8" fmla="*/ 0 w 12192000"/>
              <a:gd name="connsiteY8" fmla="*/ 6096000 h 6858001"/>
              <a:gd name="connsiteX9" fmla="*/ 6096000 w 12192000"/>
              <a:gd name="connsiteY9" fmla="*/ 6096000 h 6858001"/>
              <a:gd name="connsiteX10" fmla="*/ 6096000 w 12192000"/>
              <a:gd name="connsiteY10" fmla="*/ 1 h 6858001"/>
              <a:gd name="connsiteX11" fmla="*/ 0 w 12192000"/>
              <a:gd name="connsiteY11" fmla="*/ 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8001">
                <a:moveTo>
                  <a:pt x="10020163" y="719139"/>
                </a:moveTo>
                <a:lnTo>
                  <a:pt x="10020163" y="2159139"/>
                </a:lnTo>
                <a:lnTo>
                  <a:pt x="11460163" y="2159139"/>
                </a:lnTo>
                <a:lnTo>
                  <a:pt x="11460163" y="719139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1"/>
                </a:lnTo>
                <a:lnTo>
                  <a:pt x="0" y="6858001"/>
                </a:lnTo>
                <a:lnTo>
                  <a:pt x="0" y="6096000"/>
                </a:lnTo>
                <a:lnTo>
                  <a:pt x="6096000" y="6096000"/>
                </a:lnTo>
                <a:lnTo>
                  <a:pt x="6096000" y="1"/>
                </a:lnTo>
                <a:lnTo>
                  <a:pt x="0" y="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720000" tIns="720000" rIns="720000" bIns="720000" anchor="ctr" anchorCtr="0">
            <a:noAutofit/>
          </a:bodyPr>
          <a:lstStyle>
            <a:lvl1pPr marL="0" indent="0" algn="r">
              <a:buNone/>
              <a:defRPr/>
            </a:lvl1pPr>
          </a:lstStyle>
          <a:p>
            <a:r>
              <a:rPr lang="en-US"/>
              <a:t>Click icon to add picture</a:t>
            </a:r>
            <a:endParaRPr lang="nb-NO"/>
          </a:p>
        </p:txBody>
      </p:sp>
      <p:pic>
        <p:nvPicPr>
          <p:cNvPr id="8" name="Logo">
            <a:extLst>
              <a:ext uri="{FF2B5EF4-FFF2-40B4-BE49-F238E27FC236}">
                <a16:creationId xmlns:a16="http://schemas.microsoft.com/office/drawing/2014/main" id="{D0302845-3321-274D-91F1-05FA98183F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20163" y="719138"/>
            <a:ext cx="1440000" cy="1440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E38E4301-9788-164D-9664-3D256996C6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-1"/>
            <a:ext cx="6096000" cy="3429001"/>
          </a:xfrm>
          <a:noFill/>
        </p:spPr>
        <p:txBody>
          <a:bodyPr lIns="720000" tIns="720000" rIns="540000" bIns="0" anchor="b" anchorCtr="0">
            <a:noAutofit/>
          </a:bodyPr>
          <a:lstStyle>
            <a:lvl1pPr algn="l">
              <a:lnSpc>
                <a:spcPct val="90000"/>
              </a:lnSpc>
              <a:defRPr sz="58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D6995328-6892-8E49-8951-D46A5D939E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960000"/>
            <a:ext cx="6096000" cy="1618418"/>
          </a:xfrm>
        </p:spPr>
        <p:txBody>
          <a:bodyPr lIns="720000" rIns="720000">
            <a:normAutofit/>
          </a:bodyPr>
          <a:lstStyle>
            <a:lvl1pPr marL="0" indent="0" algn="l">
              <a:spcBef>
                <a:spcPts val="0"/>
              </a:spcBef>
              <a:buNone/>
              <a:defRPr sz="18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433DFC5-D78E-554E-B0D0-F8BEAC8965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5578418"/>
            <a:ext cx="2143125" cy="517404"/>
          </a:xfrm>
        </p:spPr>
        <p:txBody>
          <a:bodyPr lIns="720000" bIns="360000" anchor="t" anchorCtr="0">
            <a:spAutoFit/>
          </a:bodyPr>
          <a:lstStyle>
            <a:lvl1pPr algn="l">
              <a:defRPr sz="1000" b="0" i="0">
                <a:latin typeface="Myriad Pro" panose="020B0503030403020204" pitchFamily="34" charset="0"/>
              </a:defRPr>
            </a:lvl1pPr>
          </a:lstStyle>
          <a:p>
            <a:r>
              <a:rPr lang="nb-NO"/>
              <a:t>25.06.2021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EC813B8-8F31-EC40-BE4D-D521A339B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9997" y="12477682"/>
            <a:ext cx="10389328" cy="187105"/>
          </a:xfr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r>
              <a:rPr lang="nb-NO"/>
              <a:t>Sett inn bunntekst her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50BE5F9-160E-6C49-9417-EEDD91979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766675" y="539999"/>
            <a:ext cx="360000" cy="720000"/>
          </a:xfr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7FE123C0-69B0-E642-86BE-36980F897039}"/>
              </a:ext>
            </a:extLst>
          </p:cNvPr>
          <p:cNvSpPr txBox="1"/>
          <p:nvPr userDrawn="1"/>
        </p:nvSpPr>
        <p:spPr>
          <a:xfrm>
            <a:off x="719998" y="-340468"/>
            <a:ext cx="1668818" cy="195814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lang="nb-NO" sz="800" noProof="1"/>
              <a:t>AF Gruppen</a:t>
            </a:r>
            <a:r>
              <a:rPr lang="nb-NO" sz="800" noProof="1">
                <a:solidFill>
                  <a:schemeClr val="accent2"/>
                </a:solidFill>
              </a:rPr>
              <a:t> |</a:t>
            </a:r>
            <a:r>
              <a:rPr lang="nb-NO" sz="800" noProof="1"/>
              <a:t> Presentasjonsmal 2021</a:t>
            </a:r>
          </a:p>
        </p:txBody>
      </p:sp>
      <p:grpSp>
        <p:nvGrpSpPr>
          <p:cNvPr id="18" name="Gruppe 17">
            <a:extLst>
              <a:ext uri="{FF2B5EF4-FFF2-40B4-BE49-F238E27FC236}">
                <a16:creationId xmlns:a16="http://schemas.microsoft.com/office/drawing/2014/main" id="{29B6944D-D19F-8348-874C-0093597424CC}"/>
              </a:ext>
            </a:extLst>
          </p:cNvPr>
          <p:cNvGrpSpPr/>
          <p:nvPr userDrawn="1"/>
        </p:nvGrpSpPr>
        <p:grpSpPr>
          <a:xfrm>
            <a:off x="2442040" y="-335454"/>
            <a:ext cx="1043680" cy="190800"/>
            <a:chOff x="2442040" y="-335454"/>
            <a:chExt cx="1043680" cy="190800"/>
          </a:xfrm>
        </p:grpSpPr>
        <p:sp>
          <p:nvSpPr>
            <p:cNvPr id="19" name="Rektangel 18">
              <a:extLst>
                <a:ext uri="{FF2B5EF4-FFF2-40B4-BE49-F238E27FC236}">
                  <a16:creationId xmlns:a16="http://schemas.microsoft.com/office/drawing/2014/main" id="{2D7F7357-1197-DE41-A589-967F1E92CD84}"/>
                </a:ext>
              </a:extLst>
            </p:cNvPr>
            <p:cNvSpPr/>
            <p:nvPr userDrawn="1"/>
          </p:nvSpPr>
          <p:spPr>
            <a:xfrm>
              <a:off x="2442040" y="-335454"/>
              <a:ext cx="1043680" cy="190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grpSp>
          <p:nvGrpSpPr>
            <p:cNvPr id="20" name="Gruppe 19">
              <a:extLst>
                <a:ext uri="{FF2B5EF4-FFF2-40B4-BE49-F238E27FC236}">
                  <a16:creationId xmlns:a16="http://schemas.microsoft.com/office/drawing/2014/main" id="{88C7E867-C4C8-E041-A6D5-471114E354E5}"/>
                </a:ext>
              </a:extLst>
            </p:cNvPr>
            <p:cNvGrpSpPr/>
            <p:nvPr userDrawn="1"/>
          </p:nvGrpSpPr>
          <p:grpSpPr>
            <a:xfrm>
              <a:off x="2506820" y="-296561"/>
              <a:ext cx="914120" cy="108000"/>
              <a:chOff x="2442040" y="-296561"/>
              <a:chExt cx="914120" cy="108000"/>
            </a:xfrm>
          </p:grpSpPr>
          <p:sp>
            <p:nvSpPr>
              <p:cNvPr id="21" name="Rektangel 20">
                <a:extLst>
                  <a:ext uri="{FF2B5EF4-FFF2-40B4-BE49-F238E27FC236}">
                    <a16:creationId xmlns:a16="http://schemas.microsoft.com/office/drawing/2014/main" id="{B4BB061C-19BA-BC48-AE82-209D14161DF3}"/>
                  </a:ext>
                </a:extLst>
              </p:cNvPr>
              <p:cNvSpPr/>
              <p:nvPr userDrawn="1"/>
            </p:nvSpPr>
            <p:spPr>
              <a:xfrm>
                <a:off x="2442040" y="-296561"/>
                <a:ext cx="108000" cy="1080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2" name="Rektangel 21">
                <a:extLst>
                  <a:ext uri="{FF2B5EF4-FFF2-40B4-BE49-F238E27FC236}">
                    <a16:creationId xmlns:a16="http://schemas.microsoft.com/office/drawing/2014/main" id="{54B54CA8-6D5F-E54A-AB10-C06635D565C8}"/>
                  </a:ext>
                </a:extLst>
              </p:cNvPr>
              <p:cNvSpPr/>
              <p:nvPr userDrawn="1"/>
            </p:nvSpPr>
            <p:spPr>
              <a:xfrm>
                <a:off x="2764488" y="-296561"/>
                <a:ext cx="108000" cy="1080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3" name="Rektangel 22">
                <a:extLst>
                  <a:ext uri="{FF2B5EF4-FFF2-40B4-BE49-F238E27FC236}">
                    <a16:creationId xmlns:a16="http://schemas.microsoft.com/office/drawing/2014/main" id="{CE2C2439-1086-4548-A7A7-7A654AF7BBD5}"/>
                  </a:ext>
                </a:extLst>
              </p:cNvPr>
              <p:cNvSpPr/>
              <p:nvPr userDrawn="1"/>
            </p:nvSpPr>
            <p:spPr>
              <a:xfrm>
                <a:off x="3248160" y="-296561"/>
                <a:ext cx="108000" cy="108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4" name="Rektangel 23">
                <a:extLst>
                  <a:ext uri="{FF2B5EF4-FFF2-40B4-BE49-F238E27FC236}">
                    <a16:creationId xmlns:a16="http://schemas.microsoft.com/office/drawing/2014/main" id="{999FF18F-3019-6144-8A66-2A92AAB84AEC}"/>
                  </a:ext>
                </a:extLst>
              </p:cNvPr>
              <p:cNvSpPr/>
              <p:nvPr userDrawn="1"/>
            </p:nvSpPr>
            <p:spPr>
              <a:xfrm>
                <a:off x="2603264" y="-296561"/>
                <a:ext cx="108000" cy="10800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5" name="Rektangel 24">
                <a:extLst>
                  <a:ext uri="{FF2B5EF4-FFF2-40B4-BE49-F238E27FC236}">
                    <a16:creationId xmlns:a16="http://schemas.microsoft.com/office/drawing/2014/main" id="{EC2C4874-F1EB-9345-9E35-B38209CACF34}"/>
                  </a:ext>
                </a:extLst>
              </p:cNvPr>
              <p:cNvSpPr/>
              <p:nvPr userDrawn="1"/>
            </p:nvSpPr>
            <p:spPr>
              <a:xfrm>
                <a:off x="2925712" y="-296561"/>
                <a:ext cx="108000" cy="1080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6" name="Rektangel 25">
                <a:extLst>
                  <a:ext uri="{FF2B5EF4-FFF2-40B4-BE49-F238E27FC236}">
                    <a16:creationId xmlns:a16="http://schemas.microsoft.com/office/drawing/2014/main" id="{60752CFE-7D61-6F4F-9DCB-729106789CF1}"/>
                  </a:ext>
                </a:extLst>
              </p:cNvPr>
              <p:cNvSpPr/>
              <p:nvPr userDrawn="1"/>
            </p:nvSpPr>
            <p:spPr>
              <a:xfrm>
                <a:off x="3086936" y="-296561"/>
                <a:ext cx="108000" cy="1080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28552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5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loverskrift – utfallende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bilde 9">
            <a:extLst>
              <a:ext uri="{FF2B5EF4-FFF2-40B4-BE49-F238E27FC236}">
                <a16:creationId xmlns:a16="http://schemas.microsoft.com/office/drawing/2014/main" id="{06041FBD-4200-4B1F-BC12-69188984A2C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-8554"/>
            <a:ext cx="12192000" cy="6858000"/>
          </a:xfrm>
          <a:custGeom>
            <a:avLst/>
            <a:gdLst>
              <a:gd name="connsiteX0" fmla="*/ 11652000 w 12192000"/>
              <a:gd name="connsiteY0" fmla="*/ 179999 h 6858000"/>
              <a:gd name="connsiteX1" fmla="*/ 11652000 w 12192000"/>
              <a:gd name="connsiteY1" fmla="*/ 188554 h 6858000"/>
              <a:gd name="connsiteX2" fmla="*/ 11563200 w 12192000"/>
              <a:gd name="connsiteY2" fmla="*/ 188554 h 6858000"/>
              <a:gd name="connsiteX3" fmla="*/ 11563200 w 12192000"/>
              <a:gd name="connsiteY3" fmla="*/ 638554 h 6858000"/>
              <a:gd name="connsiteX4" fmla="*/ 12013200 w 12192000"/>
              <a:gd name="connsiteY4" fmla="*/ 638554 h 6858000"/>
              <a:gd name="connsiteX5" fmla="*/ 12013200 w 12192000"/>
              <a:gd name="connsiteY5" fmla="*/ 188554 h 6858000"/>
              <a:gd name="connsiteX6" fmla="*/ 12012000 w 12192000"/>
              <a:gd name="connsiteY6" fmla="*/ 188554 h 6858000"/>
              <a:gd name="connsiteX7" fmla="*/ 12012000 w 12192000"/>
              <a:gd name="connsiteY7" fmla="*/ 179999 h 6858000"/>
              <a:gd name="connsiteX8" fmla="*/ 0 w 12192000"/>
              <a:gd name="connsiteY8" fmla="*/ 0 h 6858000"/>
              <a:gd name="connsiteX9" fmla="*/ 12192000 w 12192000"/>
              <a:gd name="connsiteY9" fmla="*/ 0 h 6858000"/>
              <a:gd name="connsiteX10" fmla="*/ 12192000 w 12192000"/>
              <a:gd name="connsiteY10" fmla="*/ 2178000 h 6858000"/>
              <a:gd name="connsiteX11" fmla="*/ 7512000 w 12192000"/>
              <a:gd name="connsiteY11" fmla="*/ 2178000 h 6858000"/>
              <a:gd name="connsiteX12" fmla="*/ 7512000 w 12192000"/>
              <a:gd name="connsiteY12" fmla="*/ 6858000 h 6858000"/>
              <a:gd name="connsiteX13" fmla="*/ 0 w 12192000"/>
              <a:gd name="connsiteY1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8000">
                <a:moveTo>
                  <a:pt x="11652000" y="179999"/>
                </a:moveTo>
                <a:lnTo>
                  <a:pt x="11652000" y="188554"/>
                </a:lnTo>
                <a:lnTo>
                  <a:pt x="11563200" y="188554"/>
                </a:lnTo>
                <a:lnTo>
                  <a:pt x="11563200" y="638554"/>
                </a:lnTo>
                <a:lnTo>
                  <a:pt x="12013200" y="638554"/>
                </a:lnTo>
                <a:lnTo>
                  <a:pt x="12013200" y="188554"/>
                </a:lnTo>
                <a:lnTo>
                  <a:pt x="12012000" y="188554"/>
                </a:lnTo>
                <a:lnTo>
                  <a:pt x="12012000" y="179999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2178000"/>
                </a:lnTo>
                <a:lnTo>
                  <a:pt x="7512000" y="2178000"/>
                </a:lnTo>
                <a:lnTo>
                  <a:pt x="751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360000" tIns="360000" rIns="360000" bIns="360000">
            <a:noAutofit/>
          </a:bodyPr>
          <a:lstStyle>
            <a:lvl1pPr marL="0" indent="0" algn="l">
              <a:buNone/>
              <a:defRPr/>
            </a:lvl1pPr>
          </a:lstStyle>
          <a:p>
            <a:r>
              <a:rPr lang="en-US"/>
              <a:t>Click icon to add picture</a:t>
            </a:r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C929E29-018C-5F49-AFD1-E1D4A5301A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21263" y="2182969"/>
            <a:ext cx="4670738" cy="2753371"/>
          </a:xfrm>
        </p:spPr>
        <p:txBody>
          <a:bodyPr lIns="720000" tIns="720000" rIns="360000" bIns="360000" anchor="t" anchorCtr="0">
            <a:noAutofit/>
          </a:bodyPr>
          <a:lstStyle>
            <a:lvl1pPr>
              <a:lnSpc>
                <a:spcPct val="90000"/>
              </a:lnSpc>
              <a:defRPr sz="5800"/>
            </a:lvl1pPr>
          </a:lstStyle>
          <a:p>
            <a:r>
              <a:rPr lang="nb-NO"/>
              <a:t>Tittel to linjer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C2ADE2A-446E-F44D-8B0C-69B38F62E1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85989" y="4936340"/>
            <a:ext cx="3906011" cy="1916865"/>
          </a:xfrm>
        </p:spPr>
        <p:txBody>
          <a:bodyPr rIns="360000">
            <a:normAutofit/>
          </a:bodyPr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5613402-9B9E-8B49-8A1C-573C429B4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r>
              <a:rPr lang="nb-NO"/>
              <a:t>25.06.2021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F9809E6-B518-3F4B-B80A-00A1D6FE6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9997" y="8783420"/>
            <a:ext cx="10389328" cy="187105"/>
          </a:xfr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r>
              <a:rPr lang="nb-NO"/>
              <a:t>Sett inn bunntekst her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F6EC21E-B709-FC48-9BBF-7B55CC7A9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43374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og stort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8C9F52DD-4A98-4D71-8900-DC57F23D4C1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69038" y="0"/>
            <a:ext cx="5922961" cy="6858000"/>
          </a:xfrm>
          <a:solidFill>
            <a:schemeClr val="bg2"/>
          </a:solidFill>
        </p:spPr>
        <p:txBody>
          <a:bodyPr lIns="720000" tIns="720000" rIns="720000" bIns="720000" anchor="ctr" anchorCtr="0"/>
          <a:lstStyle>
            <a:lvl1pPr marL="0" indent="0" algn="r">
              <a:buNone/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  <a:defRPr/>
            </a:pPr>
            <a:r>
              <a:rPr lang="nb-NO" noProof="0"/>
              <a:t>Klikk på ikonet for å legge til et bilde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954A463-EC8E-5847-B083-46ED2B2036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0000" y="1933200"/>
            <a:ext cx="5202000" cy="42048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A978847-6F96-2844-8409-0F6D45441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5EF853A-31AC-4946-A28E-84235FF1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C373023-B764-3644-87D6-2DDA504D6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DEBBC91-D69E-8A4D-A57E-AD8767998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631507"/>
            <a:ext cx="5202000" cy="1019278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10" name="Plassholder for tekst 13">
            <a:extLst>
              <a:ext uri="{FF2B5EF4-FFF2-40B4-BE49-F238E27FC236}">
                <a16:creationId xmlns:a16="http://schemas.microsoft.com/office/drawing/2014/main" id="{25FBC8C8-228E-477B-B58F-9805FED426F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186549"/>
            <a:ext cx="811761" cy="355276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wrap="none" lIns="0" tIns="36000" rIns="0" bIns="72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nb-NO"/>
              <a:t>Stikktittel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6EF5381C-20B7-45B6-B4CA-8B272784A26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583006" y="0"/>
            <a:ext cx="610000" cy="608993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l="-6" t="29843" r="30028" b="-1"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0395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10">
          <p15:clr>
            <a:srgbClr val="FBAE40"/>
          </p15:clr>
        </p15:guide>
        <p15:guide id="2" orient="horz" pos="339">
          <p15:clr>
            <a:srgbClr val="FBAE40"/>
          </p15:clr>
        </p15:guide>
        <p15:guide id="3" pos="3728">
          <p15:clr>
            <a:srgbClr val="FBAE40"/>
          </p15:clr>
        </p15:guide>
        <p15:guide id="4" pos="3949">
          <p15:clr>
            <a:srgbClr val="FBAE40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og stort bilde krediter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F2086882-4DF4-4FCF-9CFA-D768C6D5193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69038" y="0"/>
            <a:ext cx="5922961" cy="6858000"/>
          </a:xfrm>
          <a:solidFill>
            <a:schemeClr val="bg2"/>
          </a:solidFill>
        </p:spPr>
        <p:txBody>
          <a:bodyPr lIns="720000" tIns="720000" rIns="720000" bIns="720000" anchor="ctr" anchorCtr="0"/>
          <a:lstStyle>
            <a:lvl1pPr marL="0" indent="0" algn="r">
              <a:buNone/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  <a:defRPr/>
            </a:pPr>
            <a:r>
              <a:rPr lang="nb-NO" noProof="0"/>
              <a:t>Klikk på ikonet for å legge til et bilde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CF920B60-1C94-4F58-89CA-C6AA11FC753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583006" y="0"/>
            <a:ext cx="610000" cy="608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-6" t="29843" r="30028" b="-1"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 noProof="0"/>
              <a:t> 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954A463-EC8E-5847-B083-46ED2B2036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0000" y="1933200"/>
            <a:ext cx="5202000" cy="42048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A978847-6F96-2844-8409-0F6D45441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5EF853A-31AC-4946-A28E-84235FF1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C373023-B764-3644-87D6-2DDA504D6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DEBBC91-D69E-8A4D-A57E-AD8767998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631507"/>
            <a:ext cx="5202000" cy="1019278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tekst 13">
            <a:extLst>
              <a:ext uri="{FF2B5EF4-FFF2-40B4-BE49-F238E27FC236}">
                <a16:creationId xmlns:a16="http://schemas.microsoft.com/office/drawing/2014/main" id="{D30A3569-F534-459A-88C1-6A517D17A94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69038" y="5628968"/>
            <a:ext cx="5922961" cy="1229032"/>
          </a:xfrm>
          <a:solidFill>
            <a:schemeClr val="tx2"/>
          </a:solidFill>
        </p:spPr>
        <p:txBody>
          <a:bodyPr wrap="square" lIns="360000" tIns="360000" rIns="720000" bIns="360000" anchor="t" anchorCtr="0">
            <a:no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noProof="0"/>
              <a:t>Bildetekst kreditering</a:t>
            </a:r>
          </a:p>
        </p:txBody>
      </p:sp>
      <p:sp>
        <p:nvSpPr>
          <p:cNvPr id="11" name="Plassholder for tekst 13">
            <a:extLst>
              <a:ext uri="{FF2B5EF4-FFF2-40B4-BE49-F238E27FC236}">
                <a16:creationId xmlns:a16="http://schemas.microsoft.com/office/drawing/2014/main" id="{333722B0-66EF-4EAE-A36E-3DF2AB0FEC3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186549"/>
            <a:ext cx="811761" cy="355276"/>
          </a:xfrm>
          <a:blipFill dpi="0" rotWithShape="1">
            <a:blip r:embed="rId4"/>
            <a:srcRect/>
            <a:stretch>
              <a:fillRect/>
            </a:stretch>
          </a:blipFill>
        </p:spPr>
        <p:txBody>
          <a:bodyPr wrap="none" lIns="0" tIns="36000" rIns="0" bIns="72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nb-NO"/>
              <a:t>Stikktittel</a:t>
            </a:r>
          </a:p>
        </p:txBody>
      </p:sp>
    </p:spTree>
    <p:extLst>
      <p:ext uri="{BB962C8B-B14F-4D97-AF65-F5344CB8AC3E}">
        <p14:creationId xmlns:p14="http://schemas.microsoft.com/office/powerpoint/2010/main" val="2226799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10">
          <p15:clr>
            <a:srgbClr val="FBAE40"/>
          </p15:clr>
        </p15:guide>
        <p15:guide id="2" orient="horz" pos="339">
          <p15:clr>
            <a:srgbClr val="FBAE40"/>
          </p15:clr>
        </p15:guide>
        <p15:guide id="3" pos="3728">
          <p15:clr>
            <a:srgbClr val="FBAE40"/>
          </p15:clr>
        </p15:guide>
        <p15:guide id="4" pos="3949">
          <p15:clr>
            <a:srgbClr val="FBAE40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graf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F2D6B6-A69B-4BDF-8EDB-8EC348BA2D5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425950" y="1984375"/>
            <a:ext cx="7045325" cy="4156075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0"/>
            </a:lvl1pPr>
            <a:lvl2pPr marL="234000" indent="0">
              <a:buNone/>
              <a:defRPr/>
            </a:lvl2pPr>
            <a:lvl3pPr marL="468000" indent="0">
              <a:buNone/>
              <a:defRPr/>
            </a:lvl3pPr>
            <a:lvl4pPr marL="702000" indent="0">
              <a:buNone/>
              <a:defRPr/>
            </a:lvl4pPr>
            <a:lvl5pPr marL="936000" indent="0">
              <a:buNone/>
              <a:defRPr/>
            </a:lvl5pPr>
          </a:lstStyle>
          <a:p>
            <a:pPr lvl="0"/>
            <a:r>
              <a:rPr lang="nb-NO" sz="100"/>
              <a:t> </a:t>
            </a:r>
            <a:endParaRPr lang="en-US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A978847-6F96-2844-8409-0F6D45441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5EF853A-31AC-4946-A28E-84235FF1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C373023-B764-3644-87D6-2DDA504D6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8D8D852E-2E7A-9F42-A673-7300C8EA5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22" name="Plassholder for tekst 18">
            <a:extLst>
              <a:ext uri="{FF2B5EF4-FFF2-40B4-BE49-F238E27FC236}">
                <a16:creationId xmlns:a16="http://schemas.microsoft.com/office/drawing/2014/main" id="{3C91A1EB-4B86-4BC3-A61C-D93ABE3511E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425987" y="5220000"/>
            <a:ext cx="7046013" cy="920450"/>
          </a:xfrm>
          <a:solidFill>
            <a:srgbClr val="F8F8F8"/>
          </a:solidFill>
        </p:spPr>
        <p:txBody>
          <a:bodyPr vert="horz" lIns="180000" tIns="72000" rIns="180000" bIns="180000" rtlCol="0">
            <a:noAutofit/>
          </a:bodyPr>
          <a:lstStyle>
            <a:lvl1pPr marL="0" indent="0">
              <a:buNone/>
              <a:defRPr lang="nb-NO" sz="900" smtClean="0"/>
            </a:lvl1pPr>
            <a:lvl2pPr>
              <a:defRPr lang="nb-NO" sz="1000" smtClean="0"/>
            </a:lvl2pPr>
            <a:lvl3pPr>
              <a:defRPr lang="nb-NO" sz="1000" smtClean="0"/>
            </a:lvl3pPr>
            <a:lvl4pPr>
              <a:defRPr lang="nb-NO" sz="1000" smtClean="0"/>
            </a:lvl4pPr>
            <a:lvl5pPr>
              <a:defRPr lang="nb-NO" sz="1000"/>
            </a:lvl5pPr>
          </a:lstStyle>
          <a:p>
            <a:pPr marL="234000" lvl="0" indent="-234000"/>
            <a:r>
              <a:rPr lang="nb-NO"/>
              <a:t>Klikk for å redigere tekststiler i malen</a:t>
            </a:r>
          </a:p>
        </p:txBody>
      </p:sp>
      <p:sp>
        <p:nvSpPr>
          <p:cNvPr id="24" name="Plassholder for innhold 2">
            <a:extLst>
              <a:ext uri="{FF2B5EF4-FFF2-40B4-BE49-F238E27FC236}">
                <a16:creationId xmlns:a16="http://schemas.microsoft.com/office/drawing/2014/main" id="{450FEC5B-834D-4F5F-A75C-BD4FFA5D70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9999" y="1980000"/>
            <a:ext cx="3350351" cy="4160450"/>
          </a:xfrm>
          <a:solidFill>
            <a:schemeClr val="accent1"/>
          </a:solidFill>
        </p:spPr>
        <p:txBody>
          <a:bodyPr lIns="360000" tIns="360000" rIns="360000" bIns="360000"/>
          <a:lstStyle>
            <a:lvl1pPr marL="0" indent="0">
              <a:buNone/>
              <a:defRPr/>
            </a:lvl1pPr>
            <a:lvl2pPr marL="0">
              <a:buClr>
                <a:schemeClr val="bg1"/>
              </a:buClr>
              <a:defRPr sz="2000"/>
            </a:lvl2pPr>
            <a:lvl3pPr marL="468000">
              <a:buClr>
                <a:schemeClr val="bg1"/>
              </a:buClr>
              <a:defRPr/>
            </a:lvl3pPr>
            <a:lvl4pPr marL="702000">
              <a:buClr>
                <a:schemeClr val="bg1"/>
              </a:buClr>
              <a:defRPr/>
            </a:lvl4pPr>
            <a:lvl5pPr marL="936000">
              <a:buClr>
                <a:schemeClr val="bg1"/>
              </a:buClr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2" name="Plassholder for tekst 13">
            <a:extLst>
              <a:ext uri="{FF2B5EF4-FFF2-40B4-BE49-F238E27FC236}">
                <a16:creationId xmlns:a16="http://schemas.microsoft.com/office/drawing/2014/main" id="{27999DD9-0D5A-4743-9035-54FA74A45D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186549"/>
            <a:ext cx="811761" cy="355276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wrap="none" lIns="0" tIns="36000" rIns="0" bIns="72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nb-NO"/>
              <a:t>Stikktittel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F7A8E1B1-1990-4BD1-9B7C-C0809F69D6CC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4600363" y="2168011"/>
            <a:ext cx="6716925" cy="2888178"/>
          </a:xfrm>
        </p:spPr>
        <p:txBody>
          <a:bodyPr/>
          <a:lstStyle/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841345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10">
          <p15:clr>
            <a:srgbClr val="FBAE40"/>
          </p15:clr>
        </p15:guide>
        <p15:guide id="2" orient="horz" pos="339">
          <p15:clr>
            <a:srgbClr val="FBAE40"/>
          </p15:clr>
        </p15:guide>
        <p15:guide id="3" pos="2787">
          <p15:clr>
            <a:srgbClr val="FBAE40"/>
          </p15:clr>
        </p15:guide>
        <p15:guide id="4" pos="2560">
          <p15:clr>
            <a:srgbClr val="FBAE40"/>
          </p15:clr>
        </p15:guide>
        <p15:guide id="5" pos="4897">
          <p15:clr>
            <a:srgbClr val="FBAE40"/>
          </p15:clr>
        </p15:guide>
        <p15:guide id="6" pos="5120">
          <p15:clr>
            <a:srgbClr val="FBAE40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graf og tekst alterna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0A8410F-D36D-41CF-9616-FDE9DB5C511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129587" y="1984375"/>
            <a:ext cx="3348000" cy="4156075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80988C-C20E-4FBB-A80E-404A6E7C21D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19138" y="1984375"/>
            <a:ext cx="7054850" cy="4156075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0"/>
            </a:lvl1pPr>
            <a:lvl2pPr marL="234000" indent="0">
              <a:buNone/>
              <a:defRPr/>
            </a:lvl2pPr>
            <a:lvl3pPr marL="468000" indent="0">
              <a:buNone/>
              <a:defRPr/>
            </a:lvl3pPr>
            <a:lvl4pPr marL="702000" indent="0">
              <a:buNone/>
              <a:defRPr/>
            </a:lvl4pPr>
            <a:lvl5pPr marL="936000" indent="0">
              <a:buNone/>
              <a:defRPr/>
            </a:lvl5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A978847-6F96-2844-8409-0F6D45441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5EF853A-31AC-4946-A28E-84235FF1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C373023-B764-3644-87D6-2DDA504D6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8D8D852E-2E7A-9F42-A673-7300C8EA5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22" name="Plassholder for tekst 18">
            <a:extLst>
              <a:ext uri="{FF2B5EF4-FFF2-40B4-BE49-F238E27FC236}">
                <a16:creationId xmlns:a16="http://schemas.microsoft.com/office/drawing/2014/main" id="{3C91A1EB-4B86-4BC3-A61C-D93ABE3511E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000" y="5220000"/>
            <a:ext cx="7053988" cy="920450"/>
          </a:xfrm>
          <a:solidFill>
            <a:srgbClr val="F8F8F8"/>
          </a:solidFill>
        </p:spPr>
        <p:txBody>
          <a:bodyPr vert="horz" lIns="180000" tIns="72000" rIns="180000" bIns="180000" rtlCol="0">
            <a:noAutofit/>
          </a:bodyPr>
          <a:lstStyle>
            <a:lvl1pPr marL="0" indent="0">
              <a:buNone/>
              <a:defRPr lang="nb-NO" sz="900" smtClean="0"/>
            </a:lvl1pPr>
            <a:lvl2pPr>
              <a:defRPr lang="nb-NO" sz="1000" smtClean="0"/>
            </a:lvl2pPr>
            <a:lvl3pPr>
              <a:defRPr lang="nb-NO" sz="1000" smtClean="0"/>
            </a:lvl3pPr>
            <a:lvl4pPr>
              <a:defRPr lang="nb-NO" sz="1000" smtClean="0"/>
            </a:lvl4pPr>
            <a:lvl5pPr>
              <a:defRPr lang="nb-NO" sz="1000"/>
            </a:lvl5pPr>
          </a:lstStyle>
          <a:p>
            <a:pPr marL="234000" lvl="0" indent="-234000"/>
            <a:r>
              <a:rPr lang="nb-NO"/>
              <a:t>Klikk for å redigere tekststiler i malen</a:t>
            </a:r>
          </a:p>
        </p:txBody>
      </p:sp>
      <p:sp>
        <p:nvSpPr>
          <p:cNvPr id="12" name="Plassholder for tekst 13">
            <a:extLst>
              <a:ext uri="{FF2B5EF4-FFF2-40B4-BE49-F238E27FC236}">
                <a16:creationId xmlns:a16="http://schemas.microsoft.com/office/drawing/2014/main" id="{27999DD9-0D5A-4743-9035-54FA74A45D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186549"/>
            <a:ext cx="811761" cy="355276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wrap="none" lIns="0" tIns="36000" rIns="0" bIns="72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nb-NO"/>
              <a:t>Stikktittel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F7A8E1B1-1990-4BD1-9B7C-C0809F69D6CC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902351" y="2168011"/>
            <a:ext cx="6716925" cy="2888178"/>
          </a:xfrm>
        </p:spPr>
        <p:txBody>
          <a:bodyPr/>
          <a:lstStyle/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</a:p>
        </p:txBody>
      </p:sp>
      <p:sp>
        <p:nvSpPr>
          <p:cNvPr id="14" name="Plassholder for tekst 18">
            <a:extLst>
              <a:ext uri="{FF2B5EF4-FFF2-40B4-BE49-F238E27FC236}">
                <a16:creationId xmlns:a16="http://schemas.microsoft.com/office/drawing/2014/main" id="{593EFFD8-D333-45F6-A768-1FCA56971DF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129626" y="5220000"/>
            <a:ext cx="3348000" cy="920450"/>
          </a:xfrm>
          <a:solidFill>
            <a:srgbClr val="F8F8F8"/>
          </a:solidFill>
        </p:spPr>
        <p:txBody>
          <a:bodyPr vert="horz" lIns="180000" tIns="72000" rIns="180000" bIns="180000" rtlCol="0">
            <a:noAutofit/>
          </a:bodyPr>
          <a:lstStyle>
            <a:lvl1pPr marL="0" indent="0">
              <a:buNone/>
              <a:defRPr lang="nb-NO" sz="900" smtClean="0"/>
            </a:lvl1pPr>
            <a:lvl2pPr>
              <a:defRPr lang="nb-NO" sz="1000" smtClean="0"/>
            </a:lvl2pPr>
            <a:lvl3pPr>
              <a:defRPr lang="nb-NO" sz="1000" smtClean="0"/>
            </a:lvl3pPr>
            <a:lvl4pPr>
              <a:defRPr lang="nb-NO" sz="1000" smtClean="0"/>
            </a:lvl4pPr>
            <a:lvl5pPr>
              <a:defRPr lang="nb-NO" sz="1000"/>
            </a:lvl5pPr>
          </a:lstStyle>
          <a:p>
            <a:pPr marL="234000" lvl="0" indent="-234000"/>
            <a:r>
              <a:rPr lang="nb-NO"/>
              <a:t>Klikk for å redigere tekststiler i malen</a:t>
            </a:r>
          </a:p>
        </p:txBody>
      </p:sp>
      <p:sp>
        <p:nvSpPr>
          <p:cNvPr id="15" name="Plassholder for tekst 18">
            <a:extLst>
              <a:ext uri="{FF2B5EF4-FFF2-40B4-BE49-F238E27FC236}">
                <a16:creationId xmlns:a16="http://schemas.microsoft.com/office/drawing/2014/main" id="{CA5090C5-3A0D-4EE7-B260-2B6F8CBEE16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129626" y="1984375"/>
            <a:ext cx="3348000" cy="540000"/>
          </a:xfrm>
          <a:solidFill>
            <a:schemeClr val="accent1"/>
          </a:solidFill>
        </p:spPr>
        <p:txBody>
          <a:bodyPr vert="horz" lIns="180000" tIns="36000" rIns="36000" bIns="36000" rtlCol="0" anchor="ctr" anchorCtr="0">
            <a:noAutofit/>
          </a:bodyPr>
          <a:lstStyle>
            <a:lvl1pPr marL="0" indent="0">
              <a:buNone/>
              <a:defRPr lang="nb-NO" sz="1600" dirty="0"/>
            </a:lvl1pPr>
          </a:lstStyle>
          <a:p>
            <a:pPr marL="234000" lvl="0" indent="-234000"/>
            <a:r>
              <a:rPr lang="nb-NO"/>
              <a:t>Graftittel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B7A7B1C2-0F4B-4101-B9DB-D1E682A0CBCC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8304001" y="2715865"/>
            <a:ext cx="2880000" cy="2340323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828994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10">
          <p15:clr>
            <a:srgbClr val="FBAE40"/>
          </p15:clr>
        </p15:guide>
        <p15:guide id="2" orient="horz" pos="339">
          <p15:clr>
            <a:srgbClr val="FBAE40"/>
          </p15:clr>
        </p15:guide>
        <p15:guide id="3" pos="2787">
          <p15:clr>
            <a:srgbClr val="FBAE40"/>
          </p15:clr>
        </p15:guide>
        <p15:guide id="4" pos="2560">
          <p15:clr>
            <a:srgbClr val="FBAE40"/>
          </p15:clr>
        </p15:guide>
        <p15:guide id="5" pos="4897">
          <p15:clr>
            <a:srgbClr val="FBAE40"/>
          </p15:clr>
        </p15:guide>
        <p15:guide id="6" pos="5120">
          <p15:clr>
            <a:srgbClr val="FBAE40"/>
          </p15:clr>
        </p15:guide>
      </p15:sldGuideLst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grafer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5694E1C6-3ED3-4491-BC15-AE411C88CC8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129626" y="1983600"/>
            <a:ext cx="3348000" cy="415685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AFC0DB-5738-40F0-B8A9-44FF1369345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424363" y="1983600"/>
            <a:ext cx="3348000" cy="415685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A978847-6F96-2844-8409-0F6D45441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5EF853A-31AC-4946-A28E-84235FF1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C373023-B764-3644-87D6-2DDA504D6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8D8D852E-2E7A-9F42-A673-7300C8EA5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22" name="Plassholder for tekst 18">
            <a:extLst>
              <a:ext uri="{FF2B5EF4-FFF2-40B4-BE49-F238E27FC236}">
                <a16:creationId xmlns:a16="http://schemas.microsoft.com/office/drawing/2014/main" id="{3C91A1EB-4B86-4BC3-A61C-D93ABE3511E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425988" y="5220000"/>
            <a:ext cx="3348000" cy="920450"/>
          </a:xfrm>
          <a:solidFill>
            <a:srgbClr val="F8F8F8"/>
          </a:solidFill>
        </p:spPr>
        <p:txBody>
          <a:bodyPr vert="horz" lIns="180000" tIns="72000" rIns="180000" bIns="180000" rtlCol="0">
            <a:noAutofit/>
          </a:bodyPr>
          <a:lstStyle>
            <a:lvl1pPr marL="0" indent="0">
              <a:buNone/>
              <a:defRPr lang="nb-NO" sz="900" smtClean="0"/>
            </a:lvl1pPr>
            <a:lvl2pPr>
              <a:defRPr lang="nb-NO" sz="1000" smtClean="0"/>
            </a:lvl2pPr>
            <a:lvl3pPr>
              <a:defRPr lang="nb-NO" sz="1000" smtClean="0"/>
            </a:lvl3pPr>
            <a:lvl4pPr>
              <a:defRPr lang="nb-NO" sz="1000" smtClean="0"/>
            </a:lvl4pPr>
            <a:lvl5pPr>
              <a:defRPr lang="nb-NO" sz="1000"/>
            </a:lvl5pPr>
          </a:lstStyle>
          <a:p>
            <a:pPr marL="234000" lvl="0" indent="-234000"/>
            <a:r>
              <a:rPr lang="nb-NO"/>
              <a:t>Klikk for å redigere tekststiler i malen</a:t>
            </a:r>
          </a:p>
        </p:txBody>
      </p:sp>
      <p:sp>
        <p:nvSpPr>
          <p:cNvPr id="23" name="Plassholder for tekst 18">
            <a:extLst>
              <a:ext uri="{FF2B5EF4-FFF2-40B4-BE49-F238E27FC236}">
                <a16:creationId xmlns:a16="http://schemas.microsoft.com/office/drawing/2014/main" id="{A875BC79-D654-4C41-B2F5-B91060AB20A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425988" y="1984375"/>
            <a:ext cx="3348000" cy="540000"/>
          </a:xfrm>
          <a:solidFill>
            <a:schemeClr val="accent1"/>
          </a:solidFill>
        </p:spPr>
        <p:txBody>
          <a:bodyPr vert="horz" lIns="180000" tIns="36000" rIns="36000" bIns="36000" rtlCol="0" anchor="ctr" anchorCtr="0">
            <a:noAutofit/>
          </a:bodyPr>
          <a:lstStyle>
            <a:lvl1pPr marL="0" indent="0">
              <a:buNone/>
              <a:defRPr lang="nb-NO" sz="1600" dirty="0"/>
            </a:lvl1pPr>
          </a:lstStyle>
          <a:p>
            <a:pPr marL="234000" lvl="0" indent="-234000"/>
            <a:r>
              <a:rPr lang="nb-NO"/>
              <a:t>Graftittel</a:t>
            </a:r>
          </a:p>
        </p:txBody>
      </p:sp>
      <p:sp>
        <p:nvSpPr>
          <p:cNvPr id="24" name="Plassholder for innhold 2">
            <a:extLst>
              <a:ext uri="{FF2B5EF4-FFF2-40B4-BE49-F238E27FC236}">
                <a16:creationId xmlns:a16="http://schemas.microsoft.com/office/drawing/2014/main" id="{450FEC5B-834D-4F5F-A75C-BD4FFA5D70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9999" y="1980000"/>
            <a:ext cx="3350351" cy="4160450"/>
          </a:xfrm>
          <a:solidFill>
            <a:schemeClr val="accent1"/>
          </a:solidFill>
        </p:spPr>
        <p:txBody>
          <a:bodyPr lIns="360000" tIns="360000" rIns="360000" bIns="360000"/>
          <a:lstStyle>
            <a:lvl1pPr marL="0" indent="0">
              <a:buNone/>
              <a:defRPr/>
            </a:lvl1pPr>
            <a:lvl2pPr marL="0">
              <a:buClr>
                <a:schemeClr val="bg1"/>
              </a:buClr>
              <a:defRPr sz="2000"/>
            </a:lvl2pPr>
            <a:lvl3pPr marL="468000">
              <a:buClr>
                <a:schemeClr val="bg1"/>
              </a:buClr>
              <a:defRPr/>
            </a:lvl3pPr>
            <a:lvl4pPr marL="702000">
              <a:buClr>
                <a:schemeClr val="bg1"/>
              </a:buClr>
              <a:defRPr/>
            </a:lvl4pPr>
            <a:lvl5pPr marL="936000">
              <a:buClr>
                <a:schemeClr val="bg1"/>
              </a:buClr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26" name="Plassholder for tekst 13">
            <a:extLst>
              <a:ext uri="{FF2B5EF4-FFF2-40B4-BE49-F238E27FC236}">
                <a16:creationId xmlns:a16="http://schemas.microsoft.com/office/drawing/2014/main" id="{6D40D958-14BE-41EA-8032-35A528F15B7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186549"/>
            <a:ext cx="811761" cy="355276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wrap="none" lIns="0" tIns="36000" rIns="0" bIns="72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nb-NO"/>
              <a:t>Stikktittel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A6291DF9-E7EC-44DD-88E6-EB2B26CB57A6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4600363" y="2715865"/>
            <a:ext cx="2880000" cy="2340323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32" name="Plassholder for tekst 18">
            <a:extLst>
              <a:ext uri="{FF2B5EF4-FFF2-40B4-BE49-F238E27FC236}">
                <a16:creationId xmlns:a16="http://schemas.microsoft.com/office/drawing/2014/main" id="{530C8A59-B4DB-4B01-973E-0B897409218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129626" y="5220000"/>
            <a:ext cx="3348000" cy="920450"/>
          </a:xfrm>
          <a:solidFill>
            <a:srgbClr val="F8F8F8"/>
          </a:solidFill>
        </p:spPr>
        <p:txBody>
          <a:bodyPr vert="horz" lIns="180000" tIns="72000" rIns="180000" bIns="180000" rtlCol="0">
            <a:noAutofit/>
          </a:bodyPr>
          <a:lstStyle>
            <a:lvl1pPr marL="0" indent="0">
              <a:buNone/>
              <a:defRPr lang="nb-NO" sz="900" smtClean="0"/>
            </a:lvl1pPr>
            <a:lvl2pPr>
              <a:defRPr lang="nb-NO" sz="1000" smtClean="0"/>
            </a:lvl2pPr>
            <a:lvl3pPr>
              <a:defRPr lang="nb-NO" sz="1000" smtClean="0"/>
            </a:lvl3pPr>
            <a:lvl4pPr>
              <a:defRPr lang="nb-NO" sz="1000" smtClean="0"/>
            </a:lvl4pPr>
            <a:lvl5pPr>
              <a:defRPr lang="nb-NO" sz="1000"/>
            </a:lvl5pPr>
          </a:lstStyle>
          <a:p>
            <a:pPr marL="234000" lvl="0" indent="-234000"/>
            <a:r>
              <a:rPr lang="nb-NO"/>
              <a:t>Klikk for å redigere tekststiler i malen</a:t>
            </a:r>
          </a:p>
        </p:txBody>
      </p:sp>
      <p:sp>
        <p:nvSpPr>
          <p:cNvPr id="33" name="Plassholder for tekst 18">
            <a:extLst>
              <a:ext uri="{FF2B5EF4-FFF2-40B4-BE49-F238E27FC236}">
                <a16:creationId xmlns:a16="http://schemas.microsoft.com/office/drawing/2014/main" id="{A2A33D77-6968-4EDE-9FD6-A396FA41B3F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129626" y="1984375"/>
            <a:ext cx="3348000" cy="540000"/>
          </a:xfrm>
          <a:solidFill>
            <a:schemeClr val="accent1"/>
          </a:solidFill>
        </p:spPr>
        <p:txBody>
          <a:bodyPr vert="horz" lIns="180000" tIns="36000" rIns="36000" bIns="36000" rtlCol="0" anchor="ctr" anchorCtr="0">
            <a:noAutofit/>
          </a:bodyPr>
          <a:lstStyle>
            <a:lvl1pPr marL="0" indent="0">
              <a:buNone/>
              <a:defRPr lang="nb-NO" sz="1600" dirty="0"/>
            </a:lvl1pPr>
          </a:lstStyle>
          <a:p>
            <a:pPr marL="234000" lvl="0" indent="-234000"/>
            <a:r>
              <a:rPr lang="nb-NO"/>
              <a:t>Graftittel</a:t>
            </a:r>
          </a:p>
        </p:txBody>
      </p:sp>
      <p:sp>
        <p:nvSpPr>
          <p:cNvPr id="34" name="Content Placeholder 3">
            <a:extLst>
              <a:ext uri="{FF2B5EF4-FFF2-40B4-BE49-F238E27FC236}">
                <a16:creationId xmlns:a16="http://schemas.microsoft.com/office/drawing/2014/main" id="{E57E1672-5A91-480C-BB2D-116381360421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8304001" y="2715865"/>
            <a:ext cx="2880000" cy="2340323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09487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10">
          <p15:clr>
            <a:srgbClr val="FBAE40"/>
          </p15:clr>
        </p15:guide>
        <p15:guide id="2" orient="horz" pos="339">
          <p15:clr>
            <a:srgbClr val="FBAE40"/>
          </p15:clr>
        </p15:guide>
        <p15:guide id="3" pos="2787">
          <p15:clr>
            <a:srgbClr val="FBAE40"/>
          </p15:clr>
        </p15:guide>
        <p15:guide id="4" pos="2560">
          <p15:clr>
            <a:srgbClr val="FBAE40"/>
          </p15:clr>
        </p15:guide>
        <p15:guide id="5" pos="4897">
          <p15:clr>
            <a:srgbClr val="FBAE40"/>
          </p15:clr>
        </p15:guide>
        <p15:guide id="6" pos="5120">
          <p15:clr>
            <a:srgbClr val="FBAE40"/>
          </p15:clr>
        </p15:guide>
      </p15:sldGuideLst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graf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06B4E479-CAA3-44CE-B515-AD833BA28B1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275625" y="1984375"/>
            <a:ext cx="5202000" cy="4156075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0"/>
            </a:lvl1pPr>
            <a:lvl2pPr marL="234000" indent="0">
              <a:buNone/>
              <a:defRPr/>
            </a:lvl2pPr>
            <a:lvl3pPr marL="468000" indent="0">
              <a:buNone/>
              <a:defRPr/>
            </a:lvl3pPr>
            <a:lvl4pPr marL="702000" indent="0">
              <a:buNone/>
              <a:defRPr/>
            </a:lvl4pPr>
            <a:lvl5pPr marL="936000" indent="0">
              <a:buNone/>
              <a:defRPr/>
            </a:lvl5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8CAAD7-3319-4DBE-948C-11D59542328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19139" y="1984375"/>
            <a:ext cx="5202000" cy="4156075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0"/>
            </a:lvl1pPr>
            <a:lvl2pPr marL="234000" indent="0">
              <a:buNone/>
              <a:defRPr/>
            </a:lvl2pPr>
            <a:lvl3pPr marL="468000" indent="0">
              <a:buNone/>
              <a:defRPr/>
            </a:lvl3pPr>
            <a:lvl4pPr marL="702000" indent="0">
              <a:buNone/>
              <a:defRPr/>
            </a:lvl4pPr>
            <a:lvl5pPr marL="936000" indent="0">
              <a:buNone/>
              <a:defRPr/>
            </a:lvl5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A978847-6F96-2844-8409-0F6D45441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5EF853A-31AC-4946-A28E-84235FF1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C373023-B764-3644-87D6-2DDA504D6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DEBBC91-D69E-8A4D-A57E-AD8767998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13" name="Plassholder for tekst 18">
            <a:extLst>
              <a:ext uri="{FF2B5EF4-FFF2-40B4-BE49-F238E27FC236}">
                <a16:creationId xmlns:a16="http://schemas.microsoft.com/office/drawing/2014/main" id="{FD7CD785-285C-41D8-AAB5-7A05424DE28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20000" y="5220000"/>
            <a:ext cx="5202000" cy="920450"/>
          </a:xfrm>
          <a:solidFill>
            <a:srgbClr val="F8F8F8"/>
          </a:solidFill>
        </p:spPr>
        <p:txBody>
          <a:bodyPr vert="horz" lIns="180000" tIns="72000" rIns="180000" bIns="180000" rtlCol="0">
            <a:noAutofit/>
          </a:bodyPr>
          <a:lstStyle>
            <a:lvl1pPr marL="0" indent="0">
              <a:buNone/>
              <a:defRPr lang="nb-NO" sz="900" smtClean="0"/>
            </a:lvl1pPr>
            <a:lvl2pPr>
              <a:defRPr lang="nb-NO" sz="1000" smtClean="0"/>
            </a:lvl2pPr>
            <a:lvl3pPr>
              <a:defRPr lang="nb-NO" sz="1000" smtClean="0"/>
            </a:lvl3pPr>
            <a:lvl4pPr>
              <a:defRPr lang="nb-NO" sz="1000" smtClean="0"/>
            </a:lvl4pPr>
            <a:lvl5pPr>
              <a:defRPr lang="nb-NO" sz="1000"/>
            </a:lvl5pPr>
          </a:lstStyle>
          <a:p>
            <a:pPr marL="234000" lvl="0" indent="-234000"/>
            <a:r>
              <a:rPr lang="nb-NO"/>
              <a:t>Klikk for å redigere tekststiler i malen</a:t>
            </a:r>
          </a:p>
        </p:txBody>
      </p:sp>
      <p:sp>
        <p:nvSpPr>
          <p:cNvPr id="14" name="Plassholder for tekst 18">
            <a:extLst>
              <a:ext uri="{FF2B5EF4-FFF2-40B4-BE49-F238E27FC236}">
                <a16:creationId xmlns:a16="http://schemas.microsoft.com/office/drawing/2014/main" id="{715319DC-D483-4937-82A8-8F76BD5FFAA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20000" y="1984376"/>
            <a:ext cx="5201131" cy="540000"/>
          </a:xfrm>
          <a:solidFill>
            <a:schemeClr val="accent1"/>
          </a:solidFill>
        </p:spPr>
        <p:txBody>
          <a:bodyPr vert="horz" lIns="180000" tIns="36000" rIns="36000" bIns="36000" rtlCol="0" anchor="ctr" anchorCtr="0">
            <a:noAutofit/>
          </a:bodyPr>
          <a:lstStyle>
            <a:lvl1pPr marL="0" indent="0">
              <a:buNone/>
              <a:defRPr lang="nb-NO" sz="1600" dirty="0"/>
            </a:lvl1pPr>
          </a:lstStyle>
          <a:p>
            <a:pPr marL="234000" lvl="0" indent="-234000"/>
            <a:r>
              <a:rPr lang="nb-NO"/>
              <a:t>Graftittel</a:t>
            </a:r>
          </a:p>
        </p:txBody>
      </p:sp>
      <p:sp>
        <p:nvSpPr>
          <p:cNvPr id="16" name="Plassholder for tekst 13">
            <a:extLst>
              <a:ext uri="{FF2B5EF4-FFF2-40B4-BE49-F238E27FC236}">
                <a16:creationId xmlns:a16="http://schemas.microsoft.com/office/drawing/2014/main" id="{D94F30A8-221D-4524-92F0-8DB7952D0D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186549"/>
            <a:ext cx="811761" cy="355276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wrap="none" lIns="0" tIns="36000" rIns="0" bIns="72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nb-NO"/>
              <a:t>Stikktittel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DE9000ED-1131-46B5-A43A-B36B38C86DA0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890729" y="2715865"/>
            <a:ext cx="4660759" cy="2340323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24" name="Plassholder for tekst 18">
            <a:extLst>
              <a:ext uri="{FF2B5EF4-FFF2-40B4-BE49-F238E27FC236}">
                <a16:creationId xmlns:a16="http://schemas.microsoft.com/office/drawing/2014/main" id="{0461257D-6E01-486E-B3DC-DA92A00EDF5A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274729" y="5220000"/>
            <a:ext cx="5202000" cy="920450"/>
          </a:xfrm>
          <a:solidFill>
            <a:srgbClr val="F8F8F8"/>
          </a:solidFill>
        </p:spPr>
        <p:txBody>
          <a:bodyPr vert="horz" lIns="180000" tIns="72000" rIns="180000" bIns="180000" rtlCol="0">
            <a:noAutofit/>
          </a:bodyPr>
          <a:lstStyle>
            <a:lvl1pPr marL="0" indent="0">
              <a:buNone/>
              <a:defRPr lang="nb-NO" sz="900" smtClean="0"/>
            </a:lvl1pPr>
            <a:lvl2pPr>
              <a:defRPr lang="nb-NO" sz="1000" smtClean="0"/>
            </a:lvl2pPr>
            <a:lvl3pPr>
              <a:defRPr lang="nb-NO" sz="1000" smtClean="0"/>
            </a:lvl3pPr>
            <a:lvl4pPr>
              <a:defRPr lang="nb-NO" sz="1000" smtClean="0"/>
            </a:lvl4pPr>
            <a:lvl5pPr>
              <a:defRPr lang="nb-NO" sz="1000"/>
            </a:lvl5pPr>
          </a:lstStyle>
          <a:p>
            <a:pPr marL="234000" lvl="0" indent="-234000"/>
            <a:r>
              <a:rPr lang="nb-NO"/>
              <a:t>Klikk for å redigere tekststiler i malen</a:t>
            </a:r>
          </a:p>
        </p:txBody>
      </p:sp>
      <p:sp>
        <p:nvSpPr>
          <p:cNvPr id="25" name="Plassholder for tekst 18">
            <a:extLst>
              <a:ext uri="{FF2B5EF4-FFF2-40B4-BE49-F238E27FC236}">
                <a16:creationId xmlns:a16="http://schemas.microsoft.com/office/drawing/2014/main" id="{9A5F9A21-48F0-4C9F-B50D-658EE22B0EF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274729" y="1984376"/>
            <a:ext cx="5201131" cy="540000"/>
          </a:xfrm>
          <a:solidFill>
            <a:schemeClr val="accent1"/>
          </a:solidFill>
        </p:spPr>
        <p:txBody>
          <a:bodyPr vert="horz" lIns="180000" tIns="36000" rIns="36000" bIns="36000" rtlCol="0" anchor="ctr" anchorCtr="0">
            <a:noAutofit/>
          </a:bodyPr>
          <a:lstStyle>
            <a:lvl1pPr marL="0" indent="0">
              <a:buNone/>
              <a:defRPr lang="nb-NO" sz="1600" dirty="0"/>
            </a:lvl1pPr>
          </a:lstStyle>
          <a:p>
            <a:pPr marL="234000" lvl="0" indent="-234000"/>
            <a:r>
              <a:rPr lang="nb-NO"/>
              <a:t>Graftittel</a:t>
            </a:r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0FA9A7B2-A114-4AEA-AC5D-A073188873EC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6445458" y="2715865"/>
            <a:ext cx="4660759" cy="2340323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091283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10">
          <p15:clr>
            <a:srgbClr val="FBAE40"/>
          </p15:clr>
        </p15:guide>
        <p15:guide id="2" orient="horz" pos="339">
          <p15:clr>
            <a:srgbClr val="FBAE40"/>
          </p15:clr>
        </p15:guide>
        <p15:guide id="3" pos="3728">
          <p15:clr>
            <a:srgbClr val="FBAE40"/>
          </p15:clr>
        </p15:guide>
        <p15:guide id="4" pos="3949">
          <p15:clr>
            <a:srgbClr val="FBAE40"/>
          </p15:clr>
        </p15:guide>
      </p15:sldGuideLst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graf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2BC399BA-F0AF-4F84-BAC8-2C3EFC6D745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129625" y="1984375"/>
            <a:ext cx="3348000" cy="4156075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0F87D375-B033-4753-8CD6-4C35D06A3C0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425988" y="1984375"/>
            <a:ext cx="3348000" cy="4156075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D2C5AD-B6B4-468F-A77C-3E5DE702E98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19138" y="1984375"/>
            <a:ext cx="3348000" cy="4156075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A978847-6F96-2844-8409-0F6D45441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5EF853A-31AC-4946-A28E-84235FF1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C373023-B764-3644-87D6-2DDA504D6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8D8D852E-2E7A-9F42-A673-7300C8EA5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14" name="Plassholder for tekst 18">
            <a:extLst>
              <a:ext uri="{FF2B5EF4-FFF2-40B4-BE49-F238E27FC236}">
                <a16:creationId xmlns:a16="http://schemas.microsoft.com/office/drawing/2014/main" id="{B75737E8-545F-4CAE-9F3B-55D0E4C4FE8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20000" y="5220000"/>
            <a:ext cx="3348000" cy="920450"/>
          </a:xfrm>
          <a:solidFill>
            <a:srgbClr val="F8F8F8"/>
          </a:solidFill>
        </p:spPr>
        <p:txBody>
          <a:bodyPr vert="horz" lIns="180000" tIns="72000" rIns="180000" bIns="180000" rtlCol="0">
            <a:noAutofit/>
          </a:bodyPr>
          <a:lstStyle>
            <a:lvl1pPr marL="0" indent="0">
              <a:buNone/>
              <a:defRPr lang="nb-NO" sz="900" smtClean="0"/>
            </a:lvl1pPr>
            <a:lvl2pPr>
              <a:defRPr lang="nb-NO" sz="1000" smtClean="0"/>
            </a:lvl2pPr>
            <a:lvl3pPr>
              <a:defRPr lang="nb-NO" sz="1000" smtClean="0"/>
            </a:lvl3pPr>
            <a:lvl4pPr>
              <a:defRPr lang="nb-NO" sz="1000" smtClean="0"/>
            </a:lvl4pPr>
            <a:lvl5pPr>
              <a:defRPr lang="nb-NO" sz="1000"/>
            </a:lvl5pPr>
          </a:lstStyle>
          <a:p>
            <a:pPr marL="234000" lvl="0" indent="-234000"/>
            <a:r>
              <a:rPr lang="nb-NO"/>
              <a:t>Klikk for å redigere tekststiler i malen</a:t>
            </a:r>
          </a:p>
        </p:txBody>
      </p:sp>
      <p:sp>
        <p:nvSpPr>
          <p:cNvPr id="15" name="Plassholder for tekst 18">
            <a:extLst>
              <a:ext uri="{FF2B5EF4-FFF2-40B4-BE49-F238E27FC236}">
                <a16:creationId xmlns:a16="http://schemas.microsoft.com/office/drawing/2014/main" id="{3A6E2646-DB79-4BFB-8574-206EBAB927F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20000" y="1984375"/>
            <a:ext cx="3348000" cy="540000"/>
          </a:xfrm>
          <a:solidFill>
            <a:schemeClr val="accent1"/>
          </a:solidFill>
        </p:spPr>
        <p:txBody>
          <a:bodyPr vert="horz" lIns="180000" tIns="36000" rIns="36000" bIns="36000" rtlCol="0" anchor="ctr" anchorCtr="0">
            <a:noAutofit/>
          </a:bodyPr>
          <a:lstStyle>
            <a:lvl1pPr marL="0" indent="0">
              <a:buNone/>
              <a:defRPr lang="nb-NO" sz="1600" dirty="0"/>
            </a:lvl1pPr>
          </a:lstStyle>
          <a:p>
            <a:pPr marL="234000" lvl="0" indent="-234000"/>
            <a:r>
              <a:rPr lang="nb-NO"/>
              <a:t>Graftittel</a:t>
            </a:r>
          </a:p>
        </p:txBody>
      </p:sp>
      <p:sp>
        <p:nvSpPr>
          <p:cNvPr id="18" name="Plassholder for tekst 18">
            <a:extLst>
              <a:ext uri="{FF2B5EF4-FFF2-40B4-BE49-F238E27FC236}">
                <a16:creationId xmlns:a16="http://schemas.microsoft.com/office/drawing/2014/main" id="{D001B536-4AA3-4298-9B69-86BAD665A57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129625" y="5220000"/>
            <a:ext cx="3348000" cy="920450"/>
          </a:xfrm>
          <a:solidFill>
            <a:srgbClr val="F8F8F8"/>
          </a:solidFill>
        </p:spPr>
        <p:txBody>
          <a:bodyPr vert="horz" lIns="180000" tIns="72000" rIns="180000" bIns="180000" rtlCol="0">
            <a:noAutofit/>
          </a:bodyPr>
          <a:lstStyle>
            <a:lvl1pPr marL="0" indent="0">
              <a:buNone/>
              <a:defRPr lang="nb-NO" sz="900" smtClean="0"/>
            </a:lvl1pPr>
            <a:lvl2pPr>
              <a:defRPr lang="nb-NO" sz="1000" smtClean="0"/>
            </a:lvl2pPr>
            <a:lvl3pPr>
              <a:defRPr lang="nb-NO" sz="1000" smtClean="0"/>
            </a:lvl3pPr>
            <a:lvl4pPr>
              <a:defRPr lang="nb-NO" sz="1000" smtClean="0"/>
            </a:lvl4pPr>
            <a:lvl5pPr>
              <a:defRPr lang="nb-NO" sz="1000"/>
            </a:lvl5pPr>
          </a:lstStyle>
          <a:p>
            <a:pPr marL="234000" lvl="0" indent="-234000"/>
            <a:r>
              <a:rPr lang="nb-NO"/>
              <a:t>Klikk for å redigere tekststiler i malen</a:t>
            </a:r>
          </a:p>
        </p:txBody>
      </p:sp>
      <p:sp>
        <p:nvSpPr>
          <p:cNvPr id="19" name="Plassholder for tekst 18">
            <a:extLst>
              <a:ext uri="{FF2B5EF4-FFF2-40B4-BE49-F238E27FC236}">
                <a16:creationId xmlns:a16="http://schemas.microsoft.com/office/drawing/2014/main" id="{BE3A00A8-584F-4916-B4A2-69FE8A4B64C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129625" y="1984375"/>
            <a:ext cx="3348000" cy="540000"/>
          </a:xfrm>
          <a:solidFill>
            <a:schemeClr val="accent1"/>
          </a:solidFill>
        </p:spPr>
        <p:txBody>
          <a:bodyPr vert="horz" lIns="180000" tIns="36000" rIns="36000" bIns="36000" rtlCol="0" anchor="ctr" anchorCtr="0">
            <a:noAutofit/>
          </a:bodyPr>
          <a:lstStyle>
            <a:lvl1pPr marL="0" indent="0">
              <a:buNone/>
              <a:defRPr lang="nb-NO" sz="1600" dirty="0"/>
            </a:lvl1pPr>
          </a:lstStyle>
          <a:p>
            <a:pPr marL="234000" lvl="0" indent="-234000"/>
            <a:r>
              <a:rPr lang="nb-NO"/>
              <a:t>Graftittel</a:t>
            </a:r>
          </a:p>
        </p:txBody>
      </p:sp>
      <p:sp>
        <p:nvSpPr>
          <p:cNvPr id="22" name="Plassholder for tekst 18">
            <a:extLst>
              <a:ext uri="{FF2B5EF4-FFF2-40B4-BE49-F238E27FC236}">
                <a16:creationId xmlns:a16="http://schemas.microsoft.com/office/drawing/2014/main" id="{3C91A1EB-4B86-4BC3-A61C-D93ABE3511E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425988" y="5220000"/>
            <a:ext cx="3348000" cy="920450"/>
          </a:xfrm>
          <a:solidFill>
            <a:srgbClr val="F8F8F8"/>
          </a:solidFill>
        </p:spPr>
        <p:txBody>
          <a:bodyPr vert="horz" lIns="180000" tIns="72000" rIns="180000" bIns="180000" rtlCol="0">
            <a:noAutofit/>
          </a:bodyPr>
          <a:lstStyle>
            <a:lvl1pPr marL="0" indent="0">
              <a:buNone/>
              <a:defRPr lang="nb-NO" sz="900" smtClean="0"/>
            </a:lvl1pPr>
            <a:lvl2pPr>
              <a:defRPr lang="nb-NO" sz="1000" smtClean="0"/>
            </a:lvl2pPr>
            <a:lvl3pPr>
              <a:defRPr lang="nb-NO" sz="1000" smtClean="0"/>
            </a:lvl3pPr>
            <a:lvl4pPr>
              <a:defRPr lang="nb-NO" sz="1000" smtClean="0"/>
            </a:lvl4pPr>
            <a:lvl5pPr>
              <a:defRPr lang="nb-NO" sz="1000"/>
            </a:lvl5pPr>
          </a:lstStyle>
          <a:p>
            <a:pPr marL="234000" lvl="0" indent="-234000"/>
            <a:r>
              <a:rPr lang="nb-NO"/>
              <a:t>Klikk for å redigere tekststiler i malen</a:t>
            </a:r>
          </a:p>
        </p:txBody>
      </p:sp>
      <p:sp>
        <p:nvSpPr>
          <p:cNvPr id="23" name="Plassholder for tekst 18">
            <a:extLst>
              <a:ext uri="{FF2B5EF4-FFF2-40B4-BE49-F238E27FC236}">
                <a16:creationId xmlns:a16="http://schemas.microsoft.com/office/drawing/2014/main" id="{A875BC79-D654-4C41-B2F5-B91060AB20A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425988" y="1984375"/>
            <a:ext cx="3348000" cy="540000"/>
          </a:xfrm>
          <a:solidFill>
            <a:schemeClr val="accent1"/>
          </a:solidFill>
        </p:spPr>
        <p:txBody>
          <a:bodyPr vert="horz" lIns="180000" tIns="36000" rIns="36000" bIns="36000" rtlCol="0" anchor="ctr" anchorCtr="0">
            <a:noAutofit/>
          </a:bodyPr>
          <a:lstStyle>
            <a:lvl1pPr marL="0" indent="0">
              <a:buNone/>
              <a:defRPr lang="nb-NO" sz="1600" dirty="0"/>
            </a:lvl1pPr>
          </a:lstStyle>
          <a:p>
            <a:pPr marL="234000" lvl="0" indent="-234000"/>
            <a:r>
              <a:rPr lang="nb-NO"/>
              <a:t>Graftittel</a:t>
            </a:r>
          </a:p>
        </p:txBody>
      </p:sp>
      <p:sp>
        <p:nvSpPr>
          <p:cNvPr id="25" name="Plassholder for tekst 13">
            <a:extLst>
              <a:ext uri="{FF2B5EF4-FFF2-40B4-BE49-F238E27FC236}">
                <a16:creationId xmlns:a16="http://schemas.microsoft.com/office/drawing/2014/main" id="{628FBC12-7624-4CF3-87C9-8A32D803D9E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186549"/>
            <a:ext cx="811761" cy="355276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wrap="none" lIns="0" tIns="36000" rIns="0" bIns="72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nb-NO"/>
              <a:t>Stikktittel</a:t>
            </a:r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BF7B160C-BF61-4493-A921-9359760C3BBC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894375" y="2715863"/>
            <a:ext cx="2880000" cy="2340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29" name="Content Placeholder 3">
            <a:extLst>
              <a:ext uri="{FF2B5EF4-FFF2-40B4-BE49-F238E27FC236}">
                <a16:creationId xmlns:a16="http://schemas.microsoft.com/office/drawing/2014/main" id="{0E740BBB-3FC3-4E1A-865F-8DF8562E8539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4600363" y="2715863"/>
            <a:ext cx="2880000" cy="2340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30" name="Content Placeholder 3">
            <a:extLst>
              <a:ext uri="{FF2B5EF4-FFF2-40B4-BE49-F238E27FC236}">
                <a16:creationId xmlns:a16="http://schemas.microsoft.com/office/drawing/2014/main" id="{98185357-FF86-45EB-B748-3AE7792C8C6D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8304000" y="2715863"/>
            <a:ext cx="2880000" cy="2340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834676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10">
          <p15:clr>
            <a:srgbClr val="FBAE40"/>
          </p15:clr>
        </p15:guide>
        <p15:guide id="2" orient="horz" pos="339">
          <p15:clr>
            <a:srgbClr val="FBAE40"/>
          </p15:clr>
        </p15:guide>
        <p15:guide id="3" pos="2787">
          <p15:clr>
            <a:srgbClr val="FBAE40"/>
          </p15:clr>
        </p15:guide>
        <p15:guide id="4" pos="2560">
          <p15:clr>
            <a:srgbClr val="FBAE40"/>
          </p15:clr>
        </p15:guide>
        <p15:guide id="5" pos="4897">
          <p15:clr>
            <a:srgbClr val="FBAE40"/>
          </p15:clr>
        </p15:guide>
        <p15:guide id="6" pos="5120">
          <p15:clr>
            <a:srgbClr val="FBAE40"/>
          </p15:clr>
        </p15:guide>
      </p15:sldGuideLst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e graf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697BF4C8-418A-4052-BE3F-56B589443656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495400" y="1983600"/>
            <a:ext cx="2422800" cy="41616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62822465-B312-49F0-B446-2F7416F0AC32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266669" y="1983600"/>
            <a:ext cx="2422800" cy="41616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B9E9B29C-1D16-4B46-82AB-14FC4BA35364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9050400" y="1983600"/>
            <a:ext cx="2422800" cy="41616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7CCC4B-6263-40B6-9846-8BF233273D0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18377" y="1983600"/>
            <a:ext cx="2422800" cy="41616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A978847-6F96-2844-8409-0F6D45441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5EF853A-31AC-4946-A28E-84235FF1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9137" y="6419783"/>
            <a:ext cx="10323157" cy="187102"/>
          </a:xfrm>
        </p:spPr>
        <p:txBody>
          <a:bodyPr/>
          <a:lstStyle>
            <a:lvl1pPr>
              <a:defRPr b="0" i="0"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C373023-B764-3644-87D6-2DDA504D6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DEBBC91-D69E-8A4D-A57E-AD8767998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11" name="Plassholder for tekst 18">
            <a:extLst>
              <a:ext uri="{FF2B5EF4-FFF2-40B4-BE49-F238E27FC236}">
                <a16:creationId xmlns:a16="http://schemas.microsoft.com/office/drawing/2014/main" id="{5BF4D152-F884-4439-8266-0180B59AD50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19996" y="5220000"/>
            <a:ext cx="2423399" cy="920450"/>
          </a:xfrm>
          <a:solidFill>
            <a:srgbClr val="F8F8F8"/>
          </a:solidFill>
        </p:spPr>
        <p:txBody>
          <a:bodyPr vert="horz" lIns="180000" tIns="72000" rIns="180000" bIns="180000" rtlCol="0">
            <a:noAutofit/>
          </a:bodyPr>
          <a:lstStyle>
            <a:lvl1pPr marL="0" indent="0">
              <a:buNone/>
              <a:defRPr lang="nb-NO" sz="900" smtClean="0"/>
            </a:lvl1pPr>
            <a:lvl2pPr>
              <a:defRPr lang="nb-NO" sz="1000" smtClean="0"/>
            </a:lvl2pPr>
            <a:lvl3pPr>
              <a:defRPr lang="nb-NO" sz="1000" smtClean="0"/>
            </a:lvl3pPr>
            <a:lvl4pPr>
              <a:defRPr lang="nb-NO" sz="1000" smtClean="0"/>
            </a:lvl4pPr>
            <a:lvl5pPr>
              <a:defRPr lang="nb-NO" sz="1000"/>
            </a:lvl5pPr>
          </a:lstStyle>
          <a:p>
            <a:pPr marL="234000" lvl="0" indent="-234000"/>
            <a:r>
              <a:rPr lang="nb-NO"/>
              <a:t>Klikk for å redigere tekststiler i malen</a:t>
            </a:r>
          </a:p>
        </p:txBody>
      </p:sp>
      <p:sp>
        <p:nvSpPr>
          <p:cNvPr id="13" name="Plassholder for tekst 18">
            <a:extLst>
              <a:ext uri="{FF2B5EF4-FFF2-40B4-BE49-F238E27FC236}">
                <a16:creationId xmlns:a16="http://schemas.microsoft.com/office/drawing/2014/main" id="{827C410A-334F-4B9E-AFAC-49D13200D9E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19996" y="1984375"/>
            <a:ext cx="2423399" cy="540000"/>
          </a:xfrm>
          <a:solidFill>
            <a:schemeClr val="accent1"/>
          </a:solidFill>
        </p:spPr>
        <p:txBody>
          <a:bodyPr vert="horz" lIns="180000" tIns="36000" rIns="36000" bIns="36000" rtlCol="0" anchor="ctr" anchorCtr="0">
            <a:noAutofit/>
          </a:bodyPr>
          <a:lstStyle>
            <a:lvl1pPr marL="0" indent="0">
              <a:buNone/>
              <a:defRPr lang="nb-NO" sz="1600" dirty="0"/>
            </a:lvl1pPr>
          </a:lstStyle>
          <a:p>
            <a:pPr marL="234000" lvl="0" indent="-234000"/>
            <a:r>
              <a:rPr lang="nb-NO"/>
              <a:t>Graftittel</a:t>
            </a:r>
          </a:p>
        </p:txBody>
      </p:sp>
      <p:sp>
        <p:nvSpPr>
          <p:cNvPr id="24" name="Plassholder for tekst 13">
            <a:extLst>
              <a:ext uri="{FF2B5EF4-FFF2-40B4-BE49-F238E27FC236}">
                <a16:creationId xmlns:a16="http://schemas.microsoft.com/office/drawing/2014/main" id="{158B584C-9242-4082-AB66-E8818AC707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186549"/>
            <a:ext cx="811761" cy="355276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wrap="none" lIns="0" tIns="36000" rIns="0" bIns="72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nb-NO"/>
              <a:t>Stikktittel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751EABD1-5D9E-4878-AB31-EDC39AF9F520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899997" y="2715865"/>
            <a:ext cx="2057516" cy="2340323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27" name="Plassholder for tekst 18">
            <a:extLst>
              <a:ext uri="{FF2B5EF4-FFF2-40B4-BE49-F238E27FC236}">
                <a16:creationId xmlns:a16="http://schemas.microsoft.com/office/drawing/2014/main" id="{ABB47701-D3F7-4392-B15E-CCCA2D1B5CB8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493822" y="5220000"/>
            <a:ext cx="2423399" cy="920450"/>
          </a:xfrm>
          <a:solidFill>
            <a:srgbClr val="F8F8F8"/>
          </a:solidFill>
        </p:spPr>
        <p:txBody>
          <a:bodyPr vert="horz" lIns="180000" tIns="72000" rIns="180000" bIns="180000" rtlCol="0">
            <a:noAutofit/>
          </a:bodyPr>
          <a:lstStyle>
            <a:lvl1pPr marL="0" indent="0">
              <a:buNone/>
              <a:defRPr lang="nb-NO" sz="900" smtClean="0"/>
            </a:lvl1pPr>
            <a:lvl2pPr>
              <a:defRPr lang="nb-NO" sz="1000" smtClean="0"/>
            </a:lvl2pPr>
            <a:lvl3pPr>
              <a:defRPr lang="nb-NO" sz="1000" smtClean="0"/>
            </a:lvl3pPr>
            <a:lvl4pPr>
              <a:defRPr lang="nb-NO" sz="1000" smtClean="0"/>
            </a:lvl4pPr>
            <a:lvl5pPr>
              <a:defRPr lang="nb-NO" sz="1000"/>
            </a:lvl5pPr>
          </a:lstStyle>
          <a:p>
            <a:pPr marL="234000" lvl="0" indent="-234000"/>
            <a:r>
              <a:rPr lang="nb-NO"/>
              <a:t>Klikk for å redigere tekststiler i malen</a:t>
            </a:r>
          </a:p>
        </p:txBody>
      </p:sp>
      <p:sp>
        <p:nvSpPr>
          <p:cNvPr id="28" name="Plassholder for tekst 18">
            <a:extLst>
              <a:ext uri="{FF2B5EF4-FFF2-40B4-BE49-F238E27FC236}">
                <a16:creationId xmlns:a16="http://schemas.microsoft.com/office/drawing/2014/main" id="{902FEE4F-2E4C-474A-A0DC-65B0BF0EBEC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493822" y="1984375"/>
            <a:ext cx="2423399" cy="540000"/>
          </a:xfrm>
          <a:solidFill>
            <a:schemeClr val="accent1"/>
          </a:solidFill>
        </p:spPr>
        <p:txBody>
          <a:bodyPr vert="horz" lIns="180000" tIns="36000" rIns="36000" bIns="36000" rtlCol="0" anchor="ctr" anchorCtr="0">
            <a:noAutofit/>
          </a:bodyPr>
          <a:lstStyle>
            <a:lvl1pPr marL="0" indent="0">
              <a:buNone/>
              <a:defRPr lang="nb-NO" sz="1600" dirty="0"/>
            </a:lvl1pPr>
          </a:lstStyle>
          <a:p>
            <a:pPr marL="234000" lvl="0" indent="-234000"/>
            <a:r>
              <a:rPr lang="nb-NO"/>
              <a:t>Graftittel</a:t>
            </a:r>
          </a:p>
        </p:txBody>
      </p:sp>
      <p:sp>
        <p:nvSpPr>
          <p:cNvPr id="29" name="Content Placeholder 3">
            <a:extLst>
              <a:ext uri="{FF2B5EF4-FFF2-40B4-BE49-F238E27FC236}">
                <a16:creationId xmlns:a16="http://schemas.microsoft.com/office/drawing/2014/main" id="{A1FADDE8-2990-43EB-B933-A56D1E589FB8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3673823" y="2715865"/>
            <a:ext cx="2057516" cy="2340323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43" name="Plassholder for tekst 18">
            <a:extLst>
              <a:ext uri="{FF2B5EF4-FFF2-40B4-BE49-F238E27FC236}">
                <a16:creationId xmlns:a16="http://schemas.microsoft.com/office/drawing/2014/main" id="{90025967-CBD9-496A-9424-F3DE94BD2502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267648" y="5220000"/>
            <a:ext cx="2423399" cy="920450"/>
          </a:xfrm>
          <a:solidFill>
            <a:srgbClr val="F8F8F8"/>
          </a:solidFill>
        </p:spPr>
        <p:txBody>
          <a:bodyPr vert="horz" lIns="180000" tIns="72000" rIns="180000" bIns="180000" rtlCol="0">
            <a:noAutofit/>
          </a:bodyPr>
          <a:lstStyle>
            <a:lvl1pPr marL="0" indent="0">
              <a:buNone/>
              <a:defRPr lang="nb-NO" sz="900" smtClean="0"/>
            </a:lvl1pPr>
            <a:lvl2pPr>
              <a:defRPr lang="nb-NO" sz="1000" smtClean="0"/>
            </a:lvl2pPr>
            <a:lvl3pPr>
              <a:defRPr lang="nb-NO" sz="1000" smtClean="0"/>
            </a:lvl3pPr>
            <a:lvl4pPr>
              <a:defRPr lang="nb-NO" sz="1000" smtClean="0"/>
            </a:lvl4pPr>
            <a:lvl5pPr>
              <a:defRPr lang="nb-NO" sz="1000"/>
            </a:lvl5pPr>
          </a:lstStyle>
          <a:p>
            <a:pPr marL="234000" lvl="0" indent="-234000"/>
            <a:r>
              <a:rPr lang="nb-NO"/>
              <a:t>Klikk for å redigere tekststiler i malen</a:t>
            </a:r>
          </a:p>
        </p:txBody>
      </p:sp>
      <p:sp>
        <p:nvSpPr>
          <p:cNvPr id="44" name="Plassholder for tekst 18">
            <a:extLst>
              <a:ext uri="{FF2B5EF4-FFF2-40B4-BE49-F238E27FC236}">
                <a16:creationId xmlns:a16="http://schemas.microsoft.com/office/drawing/2014/main" id="{1A53525B-BD87-465E-9599-2A7DF91F353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267648" y="1984375"/>
            <a:ext cx="2423399" cy="540000"/>
          </a:xfrm>
          <a:solidFill>
            <a:schemeClr val="accent1"/>
          </a:solidFill>
        </p:spPr>
        <p:txBody>
          <a:bodyPr vert="horz" lIns="180000" tIns="36000" rIns="36000" bIns="36000" rtlCol="0" anchor="ctr" anchorCtr="0">
            <a:noAutofit/>
          </a:bodyPr>
          <a:lstStyle>
            <a:lvl1pPr marL="0" indent="0">
              <a:buNone/>
              <a:defRPr lang="nb-NO" sz="1600" dirty="0"/>
            </a:lvl1pPr>
          </a:lstStyle>
          <a:p>
            <a:pPr marL="234000" lvl="0" indent="-234000"/>
            <a:r>
              <a:rPr lang="nb-NO"/>
              <a:t>Graftittel</a:t>
            </a:r>
          </a:p>
        </p:txBody>
      </p:sp>
      <p:sp>
        <p:nvSpPr>
          <p:cNvPr id="45" name="Content Placeholder 3">
            <a:extLst>
              <a:ext uri="{FF2B5EF4-FFF2-40B4-BE49-F238E27FC236}">
                <a16:creationId xmlns:a16="http://schemas.microsoft.com/office/drawing/2014/main" id="{E391116F-F552-49E7-8737-CD467E97ECCF}"/>
              </a:ext>
            </a:extLst>
          </p:cNvPr>
          <p:cNvSpPr>
            <a:spLocks noGrp="1"/>
          </p:cNvSpPr>
          <p:nvPr>
            <p:ph sz="quarter" idx="37" hasCustomPrompt="1"/>
          </p:nvPr>
        </p:nvSpPr>
        <p:spPr>
          <a:xfrm>
            <a:off x="6447649" y="2715865"/>
            <a:ext cx="2057516" cy="2340323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47" name="Plassholder for tekst 18">
            <a:extLst>
              <a:ext uri="{FF2B5EF4-FFF2-40B4-BE49-F238E27FC236}">
                <a16:creationId xmlns:a16="http://schemas.microsoft.com/office/drawing/2014/main" id="{724A212F-0A22-4F28-9566-7C806B40212B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050224" y="5220000"/>
            <a:ext cx="2423399" cy="920450"/>
          </a:xfrm>
          <a:solidFill>
            <a:srgbClr val="F8F8F8"/>
          </a:solidFill>
        </p:spPr>
        <p:txBody>
          <a:bodyPr vert="horz" lIns="180000" tIns="72000" rIns="180000" bIns="180000" rtlCol="0">
            <a:noAutofit/>
          </a:bodyPr>
          <a:lstStyle>
            <a:lvl1pPr marL="0" indent="0">
              <a:buNone/>
              <a:defRPr lang="nb-NO" sz="900" smtClean="0"/>
            </a:lvl1pPr>
            <a:lvl2pPr>
              <a:defRPr lang="nb-NO" sz="1000" smtClean="0"/>
            </a:lvl2pPr>
            <a:lvl3pPr>
              <a:defRPr lang="nb-NO" sz="1000" smtClean="0"/>
            </a:lvl3pPr>
            <a:lvl4pPr>
              <a:defRPr lang="nb-NO" sz="1000" smtClean="0"/>
            </a:lvl4pPr>
            <a:lvl5pPr>
              <a:defRPr lang="nb-NO" sz="1000"/>
            </a:lvl5pPr>
          </a:lstStyle>
          <a:p>
            <a:pPr marL="234000" lvl="0" indent="-234000"/>
            <a:r>
              <a:rPr lang="nb-NO"/>
              <a:t>Klikk for å redigere tekststiler i malen</a:t>
            </a:r>
          </a:p>
        </p:txBody>
      </p:sp>
      <p:sp>
        <p:nvSpPr>
          <p:cNvPr id="48" name="Plassholder for tekst 18">
            <a:extLst>
              <a:ext uri="{FF2B5EF4-FFF2-40B4-BE49-F238E27FC236}">
                <a16:creationId xmlns:a16="http://schemas.microsoft.com/office/drawing/2014/main" id="{90C79504-B594-4346-86B8-72328BFE8E44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050224" y="1984375"/>
            <a:ext cx="2423399" cy="540000"/>
          </a:xfrm>
          <a:solidFill>
            <a:schemeClr val="accent1"/>
          </a:solidFill>
        </p:spPr>
        <p:txBody>
          <a:bodyPr vert="horz" lIns="180000" tIns="36000" rIns="36000" bIns="36000" rtlCol="0" anchor="ctr" anchorCtr="0">
            <a:noAutofit/>
          </a:bodyPr>
          <a:lstStyle>
            <a:lvl1pPr marL="0" indent="0">
              <a:buNone/>
              <a:defRPr lang="nb-NO" sz="1600" dirty="0"/>
            </a:lvl1pPr>
          </a:lstStyle>
          <a:p>
            <a:pPr marL="234000" lvl="0" indent="-234000"/>
            <a:r>
              <a:rPr lang="nb-NO"/>
              <a:t>Graftittel</a:t>
            </a:r>
          </a:p>
        </p:txBody>
      </p:sp>
      <p:sp>
        <p:nvSpPr>
          <p:cNvPr id="49" name="Content Placeholder 3">
            <a:extLst>
              <a:ext uri="{FF2B5EF4-FFF2-40B4-BE49-F238E27FC236}">
                <a16:creationId xmlns:a16="http://schemas.microsoft.com/office/drawing/2014/main" id="{80345C78-6813-4D94-9F11-5A1FDF391A22}"/>
              </a:ext>
            </a:extLst>
          </p:cNvPr>
          <p:cNvSpPr>
            <a:spLocks noGrp="1"/>
          </p:cNvSpPr>
          <p:nvPr>
            <p:ph sz="quarter" idx="40" hasCustomPrompt="1"/>
          </p:nvPr>
        </p:nvSpPr>
        <p:spPr>
          <a:xfrm>
            <a:off x="9230225" y="2715865"/>
            <a:ext cx="2057516" cy="2340323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</p:spTree>
    <p:extLst>
      <p:ext uri="{BB962C8B-B14F-4D97-AF65-F5344CB8AC3E}">
        <p14:creationId xmlns:p14="http://schemas.microsoft.com/office/powerpoint/2010/main" val="51376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10">
          <p15:clr>
            <a:srgbClr val="FBAE40"/>
          </p15:clr>
        </p15:guide>
        <p15:guide id="2" orient="horz" pos="339">
          <p15:clr>
            <a:srgbClr val="FBAE40"/>
          </p15:clr>
        </p15:guide>
        <p15:guide id="3" pos="3728">
          <p15:clr>
            <a:srgbClr val="FBAE40"/>
          </p15:clr>
        </p15:guide>
        <p15:guide id="4" pos="3949">
          <p15:clr>
            <a:srgbClr val="FBAE40"/>
          </p15:clr>
        </p15:guide>
        <p15:guide id="5" pos="2201">
          <p15:clr>
            <a:srgbClr val="FBAE40"/>
          </p15:clr>
        </p15:guide>
        <p15:guide id="6" pos="1979">
          <p15:clr>
            <a:srgbClr val="FBAE40"/>
          </p15:clr>
        </p15:guide>
        <p15:guide id="7" pos="5474">
          <p15:clr>
            <a:srgbClr val="FBAE40"/>
          </p15:clr>
        </p15:guide>
        <p15:guide id="8" pos="5698">
          <p15:clr>
            <a:srgbClr val="FBAE40"/>
          </p15:clr>
        </p15:guide>
      </p15:sldGuideLst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ilder h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A978847-6F96-2844-8409-0F6D45441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5EF853A-31AC-4946-A28E-84235FF1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C373023-B764-3644-87D6-2DDA504D6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DEBBC91-D69E-8A4D-A57E-AD8767998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24" name="Plassholder for tekst 13">
            <a:extLst>
              <a:ext uri="{FF2B5EF4-FFF2-40B4-BE49-F238E27FC236}">
                <a16:creationId xmlns:a16="http://schemas.microsoft.com/office/drawing/2014/main" id="{158B584C-9242-4082-AB66-E8818AC707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186549"/>
            <a:ext cx="811761" cy="355276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wrap="none" lIns="0" tIns="36000" rIns="0" bIns="72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nb-NO"/>
              <a:t>Stikktittel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E5B2D0E-5E04-4066-9799-DB1EE1AAD7A0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720725" y="1984375"/>
            <a:ext cx="2422669" cy="2080193"/>
          </a:xfrm>
        </p:spPr>
        <p:txBody>
          <a:bodyPr/>
          <a:lstStyle/>
          <a:p>
            <a:r>
              <a:rPr lang="nb-NO" noProof="0"/>
              <a:t>Klikk på ikonet for å legge til et bilde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DACDD3E-88B0-4E0B-A1B7-29E8C58BBB12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720725" y="4064000"/>
            <a:ext cx="2420938" cy="2076450"/>
          </a:xfrm>
          <a:solidFill>
            <a:schemeClr val="accent1"/>
          </a:solidFill>
        </p:spPr>
        <p:txBody>
          <a:bodyPr lIns="180000" tIns="180000" rIns="180000" bIns="180000">
            <a:noAutofit/>
          </a:bodyPr>
          <a:lstStyle>
            <a:lvl1pPr marL="179388" indent="-179388">
              <a:spcBef>
                <a:spcPts val="800"/>
              </a:spcBef>
              <a:buClr>
                <a:schemeClr val="bg1"/>
              </a:buClr>
              <a:defRPr sz="1800"/>
            </a:lvl1pPr>
          </a:lstStyle>
          <a:p>
            <a:pPr lvl="0"/>
            <a:r>
              <a:rPr lang="nb-NO" noProof="0"/>
              <a:t>Klikk for å redigere tekststiler i malen</a:t>
            </a:r>
          </a:p>
        </p:txBody>
      </p:sp>
      <p:sp>
        <p:nvSpPr>
          <p:cNvPr id="44" name="Picture Placeholder 11">
            <a:extLst>
              <a:ext uri="{FF2B5EF4-FFF2-40B4-BE49-F238E27FC236}">
                <a16:creationId xmlns:a16="http://schemas.microsoft.com/office/drawing/2014/main" id="{3E2F2529-6BAF-439A-A7FD-F99C443E924D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3494089" y="1984375"/>
            <a:ext cx="2422670" cy="2080193"/>
          </a:xfrm>
        </p:spPr>
        <p:txBody>
          <a:bodyPr/>
          <a:lstStyle/>
          <a:p>
            <a:r>
              <a:rPr lang="nb-NO" noProof="0"/>
              <a:t>Klikk på ikonet for å legge til et bilde</a:t>
            </a:r>
          </a:p>
        </p:txBody>
      </p:sp>
      <p:sp>
        <p:nvSpPr>
          <p:cNvPr id="45" name="Text Placeholder 15">
            <a:extLst>
              <a:ext uri="{FF2B5EF4-FFF2-40B4-BE49-F238E27FC236}">
                <a16:creationId xmlns:a16="http://schemas.microsoft.com/office/drawing/2014/main" id="{869BAEFB-4306-4BDB-A353-7BF5CCAC710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494179" y="4064000"/>
            <a:ext cx="2420939" cy="2076450"/>
          </a:xfrm>
          <a:solidFill>
            <a:schemeClr val="accent1"/>
          </a:solidFill>
        </p:spPr>
        <p:txBody>
          <a:bodyPr lIns="180000" tIns="180000" rIns="180000" bIns="180000">
            <a:noAutofit/>
          </a:bodyPr>
          <a:lstStyle>
            <a:lvl1pPr marL="179388" indent="-179388">
              <a:spcBef>
                <a:spcPts val="800"/>
              </a:spcBef>
              <a:buClr>
                <a:schemeClr val="bg1"/>
              </a:buClr>
              <a:defRPr sz="1800"/>
            </a:lvl1pPr>
          </a:lstStyle>
          <a:p>
            <a:pPr lvl="0"/>
            <a:r>
              <a:rPr lang="nb-NO" noProof="0"/>
              <a:t>Klikk for å redigere tekststiler i malen</a:t>
            </a:r>
          </a:p>
        </p:txBody>
      </p:sp>
      <p:sp>
        <p:nvSpPr>
          <p:cNvPr id="46" name="Picture Placeholder 11">
            <a:extLst>
              <a:ext uri="{FF2B5EF4-FFF2-40B4-BE49-F238E27FC236}">
                <a16:creationId xmlns:a16="http://schemas.microsoft.com/office/drawing/2014/main" id="{ED2444A2-6D17-438E-9C4C-6169E08BEDF9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6275243" y="1984375"/>
            <a:ext cx="2422671" cy="2080193"/>
          </a:xfrm>
        </p:spPr>
        <p:txBody>
          <a:bodyPr/>
          <a:lstStyle/>
          <a:p>
            <a:r>
              <a:rPr lang="nb-NO" noProof="0"/>
              <a:t>Klikk på ikonet for å legge til et bilde</a:t>
            </a:r>
          </a:p>
        </p:txBody>
      </p:sp>
      <p:sp>
        <p:nvSpPr>
          <p:cNvPr id="47" name="Text Placeholder 15">
            <a:extLst>
              <a:ext uri="{FF2B5EF4-FFF2-40B4-BE49-F238E27FC236}">
                <a16:creationId xmlns:a16="http://schemas.microsoft.com/office/drawing/2014/main" id="{303E5062-B15B-4193-8FEF-9858726FC26F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6275389" y="4064000"/>
            <a:ext cx="2420940" cy="2076450"/>
          </a:xfrm>
          <a:solidFill>
            <a:schemeClr val="accent1"/>
          </a:solidFill>
        </p:spPr>
        <p:txBody>
          <a:bodyPr lIns="180000" tIns="180000" rIns="180000" bIns="180000">
            <a:noAutofit/>
          </a:bodyPr>
          <a:lstStyle>
            <a:lvl1pPr marL="179388" indent="-179388">
              <a:spcBef>
                <a:spcPts val="800"/>
              </a:spcBef>
              <a:buClr>
                <a:schemeClr val="bg1"/>
              </a:buClr>
              <a:defRPr sz="1800"/>
            </a:lvl1pPr>
          </a:lstStyle>
          <a:p>
            <a:pPr lvl="0"/>
            <a:r>
              <a:rPr lang="nb-NO" noProof="0"/>
              <a:t>Klikk for å redigere tekststiler i malen</a:t>
            </a:r>
          </a:p>
        </p:txBody>
      </p:sp>
      <p:sp>
        <p:nvSpPr>
          <p:cNvPr id="48" name="Picture Placeholder 11">
            <a:extLst>
              <a:ext uri="{FF2B5EF4-FFF2-40B4-BE49-F238E27FC236}">
                <a16:creationId xmlns:a16="http://schemas.microsoft.com/office/drawing/2014/main" id="{06BFCAB3-DA6F-4954-A06F-4B935B86C299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9054960" y="1984375"/>
            <a:ext cx="2416315" cy="2080193"/>
          </a:xfrm>
        </p:spPr>
        <p:txBody>
          <a:bodyPr/>
          <a:lstStyle/>
          <a:p>
            <a:r>
              <a:rPr lang="nb-NO" noProof="0"/>
              <a:t>Klikk på ikonet for å legge til et bilde</a:t>
            </a:r>
          </a:p>
        </p:txBody>
      </p:sp>
      <p:sp>
        <p:nvSpPr>
          <p:cNvPr id="49" name="Text Placeholder 15">
            <a:extLst>
              <a:ext uri="{FF2B5EF4-FFF2-40B4-BE49-F238E27FC236}">
                <a16:creationId xmlns:a16="http://schemas.microsoft.com/office/drawing/2014/main" id="{CF5D25C2-2C87-4142-BE8D-9F5C55DCC5DC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055178" y="4064000"/>
            <a:ext cx="2414588" cy="2076450"/>
          </a:xfrm>
          <a:solidFill>
            <a:schemeClr val="accent1"/>
          </a:solidFill>
        </p:spPr>
        <p:txBody>
          <a:bodyPr lIns="180000" tIns="180000" rIns="180000" bIns="180000">
            <a:noAutofit/>
          </a:bodyPr>
          <a:lstStyle>
            <a:lvl1pPr marL="179388" indent="-179388">
              <a:spcBef>
                <a:spcPts val="800"/>
              </a:spcBef>
              <a:buClr>
                <a:schemeClr val="bg1"/>
              </a:buClr>
              <a:defRPr sz="1800"/>
            </a:lvl1pPr>
          </a:lstStyle>
          <a:p>
            <a:pPr lvl="0"/>
            <a:r>
              <a:rPr lang="nb-NO" noProof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4227032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10">
          <p15:clr>
            <a:srgbClr val="FBAE40"/>
          </p15:clr>
        </p15:guide>
        <p15:guide id="2" orient="horz" pos="339">
          <p15:clr>
            <a:srgbClr val="FBAE40"/>
          </p15:clr>
        </p15:guide>
        <p15:guide id="3" pos="3728">
          <p15:clr>
            <a:srgbClr val="FBAE40"/>
          </p15:clr>
        </p15:guide>
        <p15:guide id="4" pos="3949">
          <p15:clr>
            <a:srgbClr val="FBAE40"/>
          </p15:clr>
        </p15:guide>
        <p15:guide id="5" pos="2201">
          <p15:clr>
            <a:srgbClr val="FBAE40"/>
          </p15:clr>
        </p15:guide>
        <p15:guide id="6" pos="1979">
          <p15:clr>
            <a:srgbClr val="FBAE40"/>
          </p15:clr>
        </p15:guide>
        <p15:guide id="7" pos="5474">
          <p15:clr>
            <a:srgbClr val="FBAE40"/>
          </p15:clr>
        </p15:guide>
        <p15:guide id="8" pos="5698">
          <p15:clr>
            <a:srgbClr val="FBAE40"/>
          </p15:clr>
        </p15:guide>
      </p15:sldGuideLst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ilder grå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A978847-6F96-2844-8409-0F6D45441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5EF853A-31AC-4946-A28E-84235FF1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C373023-B764-3644-87D6-2DDA504D6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+mn-lt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DEBBC91-D69E-8A4D-A57E-AD8767998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24" name="Plassholder for tekst 13">
            <a:extLst>
              <a:ext uri="{FF2B5EF4-FFF2-40B4-BE49-F238E27FC236}">
                <a16:creationId xmlns:a16="http://schemas.microsoft.com/office/drawing/2014/main" id="{158B584C-9242-4082-AB66-E8818AC707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186549"/>
            <a:ext cx="811761" cy="355276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wrap="none" lIns="0" tIns="36000" rIns="0" bIns="72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Stikktittel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E5B2D0E-5E04-4066-9799-DB1EE1AAD7A0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720725" y="1984375"/>
            <a:ext cx="2422669" cy="2080193"/>
          </a:xfrm>
        </p:spPr>
        <p:txBody>
          <a:bodyPr/>
          <a:lstStyle/>
          <a:p>
            <a:r>
              <a:rPr lang="nb-NO" noProof="0"/>
              <a:t>Klikk på ikonet for å legge til et bilde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DACDD3E-88B0-4E0B-A1B7-29E8C58BBB12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720725" y="4064000"/>
            <a:ext cx="2420938" cy="2076450"/>
          </a:xfrm>
          <a:solidFill>
            <a:schemeClr val="accent1"/>
          </a:solidFill>
        </p:spPr>
        <p:txBody>
          <a:bodyPr lIns="180000" tIns="180000" rIns="180000" bIns="180000">
            <a:noAutofit/>
          </a:bodyPr>
          <a:lstStyle>
            <a:lvl1pPr marL="179388" indent="-179388">
              <a:spcBef>
                <a:spcPts val="800"/>
              </a:spcBef>
              <a:buClr>
                <a:schemeClr val="bg1"/>
              </a:buClr>
              <a:defRPr sz="1800"/>
            </a:lvl1pPr>
          </a:lstStyle>
          <a:p>
            <a:pPr lvl="0"/>
            <a:r>
              <a:rPr lang="nb-NO" noProof="0"/>
              <a:t>Klikk for å redigere tekststiler i malen</a:t>
            </a:r>
          </a:p>
        </p:txBody>
      </p:sp>
      <p:sp>
        <p:nvSpPr>
          <p:cNvPr id="44" name="Picture Placeholder 11">
            <a:extLst>
              <a:ext uri="{FF2B5EF4-FFF2-40B4-BE49-F238E27FC236}">
                <a16:creationId xmlns:a16="http://schemas.microsoft.com/office/drawing/2014/main" id="{3E2F2529-6BAF-439A-A7FD-F99C443E924D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3494089" y="1984375"/>
            <a:ext cx="2422670" cy="2080193"/>
          </a:xfrm>
        </p:spPr>
        <p:txBody>
          <a:bodyPr/>
          <a:lstStyle/>
          <a:p>
            <a:r>
              <a:rPr lang="nb-NO" noProof="0"/>
              <a:t>Klikk på ikonet for å legge til et bilde</a:t>
            </a:r>
          </a:p>
        </p:txBody>
      </p:sp>
      <p:sp>
        <p:nvSpPr>
          <p:cNvPr id="45" name="Text Placeholder 15">
            <a:extLst>
              <a:ext uri="{FF2B5EF4-FFF2-40B4-BE49-F238E27FC236}">
                <a16:creationId xmlns:a16="http://schemas.microsoft.com/office/drawing/2014/main" id="{869BAEFB-4306-4BDB-A353-7BF5CCAC710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494179" y="4064000"/>
            <a:ext cx="2420939" cy="2076450"/>
          </a:xfrm>
          <a:solidFill>
            <a:schemeClr val="accent1"/>
          </a:solidFill>
        </p:spPr>
        <p:txBody>
          <a:bodyPr lIns="180000" tIns="180000" rIns="180000" bIns="180000">
            <a:noAutofit/>
          </a:bodyPr>
          <a:lstStyle>
            <a:lvl1pPr marL="179388" indent="-179388">
              <a:spcBef>
                <a:spcPts val="800"/>
              </a:spcBef>
              <a:buClr>
                <a:schemeClr val="bg1"/>
              </a:buClr>
              <a:defRPr sz="1800"/>
            </a:lvl1pPr>
          </a:lstStyle>
          <a:p>
            <a:pPr lvl="0"/>
            <a:r>
              <a:rPr lang="nb-NO" noProof="0"/>
              <a:t>Klikk for å redigere tekststiler i malen</a:t>
            </a:r>
          </a:p>
        </p:txBody>
      </p:sp>
      <p:sp>
        <p:nvSpPr>
          <p:cNvPr id="46" name="Picture Placeholder 11">
            <a:extLst>
              <a:ext uri="{FF2B5EF4-FFF2-40B4-BE49-F238E27FC236}">
                <a16:creationId xmlns:a16="http://schemas.microsoft.com/office/drawing/2014/main" id="{ED2444A2-6D17-438E-9C4C-6169E08BEDF9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6275243" y="1984375"/>
            <a:ext cx="2422671" cy="2080193"/>
          </a:xfrm>
        </p:spPr>
        <p:txBody>
          <a:bodyPr/>
          <a:lstStyle/>
          <a:p>
            <a:r>
              <a:rPr lang="nb-NO" noProof="0"/>
              <a:t>Klikk på ikonet for å legge til et bilde</a:t>
            </a:r>
          </a:p>
        </p:txBody>
      </p:sp>
      <p:sp>
        <p:nvSpPr>
          <p:cNvPr id="47" name="Text Placeholder 15">
            <a:extLst>
              <a:ext uri="{FF2B5EF4-FFF2-40B4-BE49-F238E27FC236}">
                <a16:creationId xmlns:a16="http://schemas.microsoft.com/office/drawing/2014/main" id="{303E5062-B15B-4193-8FEF-9858726FC26F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6275389" y="4064000"/>
            <a:ext cx="2420940" cy="2076450"/>
          </a:xfrm>
          <a:solidFill>
            <a:schemeClr val="accent1"/>
          </a:solidFill>
        </p:spPr>
        <p:txBody>
          <a:bodyPr lIns="180000" tIns="180000" rIns="180000" bIns="180000">
            <a:noAutofit/>
          </a:bodyPr>
          <a:lstStyle>
            <a:lvl1pPr marL="179388" indent="-179388">
              <a:spcBef>
                <a:spcPts val="800"/>
              </a:spcBef>
              <a:buClr>
                <a:schemeClr val="bg1"/>
              </a:buClr>
              <a:defRPr sz="1800"/>
            </a:lvl1pPr>
          </a:lstStyle>
          <a:p>
            <a:pPr lvl="0"/>
            <a:r>
              <a:rPr lang="nb-NO" noProof="0"/>
              <a:t>Klikk for å redigere tekststiler i malen</a:t>
            </a:r>
          </a:p>
        </p:txBody>
      </p:sp>
      <p:sp>
        <p:nvSpPr>
          <p:cNvPr id="48" name="Picture Placeholder 11">
            <a:extLst>
              <a:ext uri="{FF2B5EF4-FFF2-40B4-BE49-F238E27FC236}">
                <a16:creationId xmlns:a16="http://schemas.microsoft.com/office/drawing/2014/main" id="{06BFCAB3-DA6F-4954-A06F-4B935B86C299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9054960" y="1984375"/>
            <a:ext cx="2416315" cy="2080193"/>
          </a:xfrm>
        </p:spPr>
        <p:txBody>
          <a:bodyPr/>
          <a:lstStyle/>
          <a:p>
            <a:r>
              <a:rPr lang="nb-NO" noProof="0"/>
              <a:t>Klikk på ikonet for å legge til et bilde</a:t>
            </a:r>
          </a:p>
        </p:txBody>
      </p:sp>
      <p:sp>
        <p:nvSpPr>
          <p:cNvPr id="49" name="Text Placeholder 15">
            <a:extLst>
              <a:ext uri="{FF2B5EF4-FFF2-40B4-BE49-F238E27FC236}">
                <a16:creationId xmlns:a16="http://schemas.microsoft.com/office/drawing/2014/main" id="{CF5D25C2-2C87-4142-BE8D-9F5C55DCC5DC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055178" y="4064000"/>
            <a:ext cx="2414588" cy="2076450"/>
          </a:xfrm>
          <a:solidFill>
            <a:schemeClr val="accent1"/>
          </a:solidFill>
        </p:spPr>
        <p:txBody>
          <a:bodyPr lIns="180000" tIns="180000" rIns="180000" bIns="180000">
            <a:noAutofit/>
          </a:bodyPr>
          <a:lstStyle>
            <a:lvl1pPr marL="179388" indent="-179388">
              <a:spcBef>
                <a:spcPts val="800"/>
              </a:spcBef>
              <a:buClr>
                <a:schemeClr val="bg1"/>
              </a:buClr>
              <a:defRPr sz="1800"/>
            </a:lvl1pPr>
          </a:lstStyle>
          <a:p>
            <a:pPr lvl="0"/>
            <a:r>
              <a:rPr lang="nb-NO" noProof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898593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10">
          <p15:clr>
            <a:srgbClr val="FBAE40"/>
          </p15:clr>
        </p15:guide>
        <p15:guide id="2" orient="horz" pos="339">
          <p15:clr>
            <a:srgbClr val="FBAE40"/>
          </p15:clr>
        </p15:guide>
        <p15:guide id="3" pos="3728">
          <p15:clr>
            <a:srgbClr val="FBAE40"/>
          </p15:clr>
        </p15:guide>
        <p15:guide id="4" pos="3949">
          <p15:clr>
            <a:srgbClr val="FBAE40"/>
          </p15:clr>
        </p15:guide>
        <p15:guide id="5" pos="2201">
          <p15:clr>
            <a:srgbClr val="FBAE40"/>
          </p15:clr>
        </p15:guide>
        <p15:guide id="6" pos="1979">
          <p15:clr>
            <a:srgbClr val="FBAE40"/>
          </p15:clr>
        </p15:guide>
        <p15:guide id="7" pos="5474">
          <p15:clr>
            <a:srgbClr val="FBAE40"/>
          </p15:clr>
        </p15:guide>
        <p15:guide id="8" pos="5698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954A463-EC8E-5847-B083-46ED2B2036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0000" y="1933200"/>
            <a:ext cx="5015638" cy="420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18FB1FE6-1882-1F4B-972F-303EE5A6CD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87324" y="1933200"/>
            <a:ext cx="5022000" cy="420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A978847-6F96-2844-8409-0F6D45441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r>
              <a:rPr lang="nb-NO"/>
              <a:t>25.06.2021</a:t>
            </a: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5EF853A-31AC-4946-A28E-84235FF1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r>
              <a:rPr lang="nb-NO"/>
              <a:t>Sett inn bunntekst her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C373023-B764-3644-87D6-2DDA504D6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DEBBC91-D69E-8A4D-A57E-AD8767998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11" name="Plassholder for tekst 13">
            <a:extLst>
              <a:ext uri="{FF2B5EF4-FFF2-40B4-BE49-F238E27FC236}">
                <a16:creationId xmlns:a16="http://schemas.microsoft.com/office/drawing/2014/main" id="{DCB5DA34-CE69-5E40-84F7-08D60F4F87C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998" y="180975"/>
            <a:ext cx="713212" cy="36085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wrap="none" lIns="0" tIns="72000" rIns="0" bIns="72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</a:lstStyle>
          <a:p>
            <a:pPr lvl="0"/>
            <a:r>
              <a:rPr lang="nb-NO"/>
              <a:t>Stikktittel</a:t>
            </a:r>
          </a:p>
        </p:txBody>
      </p:sp>
    </p:spTree>
    <p:extLst>
      <p:ext uri="{BB962C8B-B14F-4D97-AF65-F5344CB8AC3E}">
        <p14:creationId xmlns:p14="http://schemas.microsoft.com/office/powerpoint/2010/main" val="1282299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10">
          <p15:clr>
            <a:srgbClr val="FBAE40"/>
          </p15:clr>
        </p15:guide>
        <p15:guide id="2" orient="horz" pos="339">
          <p15:clr>
            <a:srgbClr val="FBAE40"/>
          </p15:clr>
        </p15:guide>
        <p15:guide id="3" pos="3727">
          <p15:clr>
            <a:srgbClr val="FBAE40"/>
          </p15:clr>
        </p15:guide>
      </p15:sldGuideLst>
    </p:ext>
  </p:extLs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lite bilde gu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0">
            <a:extLst>
              <a:ext uri="{FF2B5EF4-FFF2-40B4-BE49-F238E27FC236}">
                <a16:creationId xmlns:a16="http://schemas.microsoft.com/office/drawing/2014/main" id="{8CB7E643-72CA-42D3-B8F4-B12BAD4ACC1B}"/>
              </a:ext>
            </a:extLst>
          </p:cNvPr>
          <p:cNvSpPr/>
          <p:nvPr userDrawn="1"/>
        </p:nvSpPr>
        <p:spPr>
          <a:xfrm>
            <a:off x="0" y="4615200"/>
            <a:ext cx="4615200" cy="224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A978847-6F96-2844-8409-0F6D45441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5EF853A-31AC-4946-A28E-84235FF1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C373023-B764-3644-87D6-2DDA504D6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0" name="Bilde">
            <a:extLst>
              <a:ext uri="{FF2B5EF4-FFF2-40B4-BE49-F238E27FC236}">
                <a16:creationId xmlns:a16="http://schemas.microsoft.com/office/drawing/2014/main" id="{70C5FD86-6FDB-C641-B847-0B378C3B4E1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4615200" cy="4615200"/>
          </a:xfrm>
          <a:solidFill>
            <a:schemeClr val="bg2"/>
          </a:solidFill>
        </p:spPr>
        <p:txBody>
          <a:bodyPr lIns="720000" tIns="720000" rIns="720000" bIns="720000"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9C8A02EF-6CF4-6F4B-8683-956759D41FB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35197" y="631507"/>
            <a:ext cx="6138003" cy="5508943"/>
          </a:xfrm>
          <a:noFill/>
        </p:spPr>
        <p:txBody>
          <a:bodyPr lIns="0" tIns="0" rIns="0" bIns="0"/>
          <a:lstStyle>
            <a:lvl1pPr marL="0" indent="0">
              <a:buNone/>
              <a:defRPr sz="3000"/>
            </a:lvl1pPr>
            <a:lvl2pPr marL="0" indent="-285750">
              <a:buClr>
                <a:schemeClr val="bg1"/>
              </a:buClr>
              <a:buFont typeface="Wingdings" pitchFamily="2" charset="2"/>
              <a:buChar char="§"/>
              <a:defRPr sz="3000"/>
            </a:lvl2pPr>
            <a:lvl3pPr marL="753750" indent="-285750">
              <a:buClr>
                <a:schemeClr val="bg1"/>
              </a:buClr>
              <a:buFont typeface="Wingdings" pitchFamily="2" charset="2"/>
              <a:buChar char="§"/>
              <a:defRPr/>
            </a:lvl3pPr>
            <a:lvl4pPr marL="987750" indent="-285750">
              <a:buClr>
                <a:schemeClr val="bg1"/>
              </a:buClr>
              <a:buFont typeface="Wingdings" pitchFamily="2" charset="2"/>
              <a:buChar char="§"/>
              <a:defRPr/>
            </a:lvl4pPr>
            <a:lvl5pPr marL="1221750" indent="-285750">
              <a:buClr>
                <a:schemeClr val="bg1"/>
              </a:buClr>
              <a:buFont typeface="Wingdings" pitchFamily="2" charset="2"/>
              <a:buChar char="§"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  <a:p>
            <a:pPr lvl="0"/>
            <a:endParaRPr lang="nb-NO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FD54D4A-C642-4D39-BA17-B95CC0A23CCF}"/>
              </a:ext>
            </a:extLst>
          </p:cNvPr>
          <p:cNvGrpSpPr/>
          <p:nvPr userDrawn="1"/>
        </p:nvGrpSpPr>
        <p:grpSpPr>
          <a:xfrm>
            <a:off x="11583006" y="179995"/>
            <a:ext cx="428994" cy="428994"/>
            <a:chOff x="11583006" y="179995"/>
            <a:chExt cx="428994" cy="428994"/>
          </a:xfrm>
        </p:grpSpPr>
        <p:sp>
          <p:nvSpPr>
            <p:cNvPr id="13" name="Rektangel 7">
              <a:extLst>
                <a:ext uri="{FF2B5EF4-FFF2-40B4-BE49-F238E27FC236}">
                  <a16:creationId xmlns:a16="http://schemas.microsoft.com/office/drawing/2014/main" id="{976FEAB8-0260-44B2-826F-003717ED63EE}"/>
                </a:ext>
              </a:extLst>
            </p:cNvPr>
            <p:cNvSpPr/>
            <p:nvPr/>
          </p:nvSpPr>
          <p:spPr>
            <a:xfrm>
              <a:off x="11583006" y="179995"/>
              <a:ext cx="428994" cy="42899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pic>
          <p:nvPicPr>
            <p:cNvPr id="14" name="Grafikk 8">
              <a:extLst>
                <a:ext uri="{FF2B5EF4-FFF2-40B4-BE49-F238E27FC236}">
                  <a16:creationId xmlns:a16="http://schemas.microsoft.com/office/drawing/2014/main" id="{F436227F-690D-44FE-8357-F1AB7B91A21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583006" y="179995"/>
              <a:ext cx="428994" cy="4289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35693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6">
          <p15:clr>
            <a:srgbClr val="FBAE40"/>
          </p15:clr>
        </p15:guide>
        <p15:guide id="2" orient="horz" pos="339">
          <p15:clr>
            <a:srgbClr val="FBAE40"/>
          </p15:clr>
        </p15:guide>
      </p15:sldGuideLst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tort bilde gu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e">
            <a:extLst>
              <a:ext uri="{FF2B5EF4-FFF2-40B4-BE49-F238E27FC236}">
                <a16:creationId xmlns:a16="http://schemas.microsoft.com/office/drawing/2014/main" id="{70C5FD86-6FDB-C641-B847-0B378C3B4E1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-1"/>
            <a:ext cx="4615200" cy="6858001"/>
          </a:xfrm>
          <a:solidFill>
            <a:schemeClr val="bg2"/>
          </a:solidFill>
        </p:spPr>
        <p:txBody>
          <a:bodyPr lIns="720000" tIns="720000" rIns="720000" bIns="720000"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A978847-6F96-2844-8409-0F6D45441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5EF853A-31AC-4946-A28E-84235FF1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C373023-B764-3644-87D6-2DDA504D6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9C8A02EF-6CF4-6F4B-8683-956759D41FB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35197" y="631507"/>
            <a:ext cx="6138003" cy="5508943"/>
          </a:xfrm>
          <a:noFill/>
        </p:spPr>
        <p:txBody>
          <a:bodyPr lIns="0" tIns="0" rIns="0" bIns="0"/>
          <a:lstStyle>
            <a:lvl1pPr marL="0" indent="0">
              <a:buNone/>
              <a:defRPr sz="3000"/>
            </a:lvl1pPr>
            <a:lvl2pPr marL="0" indent="-285750">
              <a:buClr>
                <a:schemeClr val="bg1"/>
              </a:buClr>
              <a:buFont typeface="Wingdings" pitchFamily="2" charset="2"/>
              <a:buChar char="§"/>
              <a:defRPr sz="3000"/>
            </a:lvl2pPr>
            <a:lvl3pPr marL="753750" indent="-285750">
              <a:buClr>
                <a:schemeClr val="bg1"/>
              </a:buClr>
              <a:buFont typeface="Wingdings" pitchFamily="2" charset="2"/>
              <a:buChar char="§"/>
              <a:defRPr/>
            </a:lvl3pPr>
            <a:lvl4pPr marL="987750" indent="-285750">
              <a:buClr>
                <a:schemeClr val="bg1"/>
              </a:buClr>
              <a:buFont typeface="Wingdings" pitchFamily="2" charset="2"/>
              <a:buChar char="§"/>
              <a:defRPr/>
            </a:lvl4pPr>
            <a:lvl5pPr marL="1221750" indent="-285750">
              <a:buClr>
                <a:schemeClr val="bg1"/>
              </a:buClr>
              <a:buFont typeface="Wingdings" pitchFamily="2" charset="2"/>
              <a:buChar char="§"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  <a:p>
            <a:pPr lvl="0"/>
            <a:endParaRPr lang="nb-NO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19DA5F9-B1CE-4C4C-BEA8-E9B016028932}"/>
              </a:ext>
            </a:extLst>
          </p:cNvPr>
          <p:cNvGrpSpPr/>
          <p:nvPr userDrawn="1"/>
        </p:nvGrpSpPr>
        <p:grpSpPr>
          <a:xfrm>
            <a:off x="11583006" y="179995"/>
            <a:ext cx="428994" cy="428994"/>
            <a:chOff x="11583006" y="179995"/>
            <a:chExt cx="428994" cy="428994"/>
          </a:xfrm>
        </p:grpSpPr>
        <p:sp>
          <p:nvSpPr>
            <p:cNvPr id="12" name="Rektangel 7">
              <a:extLst>
                <a:ext uri="{FF2B5EF4-FFF2-40B4-BE49-F238E27FC236}">
                  <a16:creationId xmlns:a16="http://schemas.microsoft.com/office/drawing/2014/main" id="{C330A23C-BBB1-4545-915D-EDEF68D58C5E}"/>
                </a:ext>
              </a:extLst>
            </p:cNvPr>
            <p:cNvSpPr/>
            <p:nvPr/>
          </p:nvSpPr>
          <p:spPr>
            <a:xfrm>
              <a:off x="11583006" y="179995"/>
              <a:ext cx="428994" cy="42899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pic>
          <p:nvPicPr>
            <p:cNvPr id="13" name="Grafikk 8">
              <a:extLst>
                <a:ext uri="{FF2B5EF4-FFF2-40B4-BE49-F238E27FC236}">
                  <a16:creationId xmlns:a16="http://schemas.microsoft.com/office/drawing/2014/main" id="{F59F8C9A-BC69-4A4C-AA6A-E52B159AAF4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583006" y="179995"/>
              <a:ext cx="428994" cy="4289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13144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6">
          <p15:clr>
            <a:srgbClr val="FBAE40"/>
          </p15:clr>
        </p15:guide>
        <p15:guide id="2" orient="horz" pos="339">
          <p15:clr>
            <a:srgbClr val="FBAE40"/>
          </p15:clr>
        </p15:guide>
      </p15:sldGuideLst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tort bilde grå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e">
            <a:extLst>
              <a:ext uri="{FF2B5EF4-FFF2-40B4-BE49-F238E27FC236}">
                <a16:creationId xmlns:a16="http://schemas.microsoft.com/office/drawing/2014/main" id="{70C5FD86-6FDB-C641-B847-0B378C3B4E1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-1"/>
            <a:ext cx="4615200" cy="6858001"/>
          </a:xfrm>
          <a:solidFill>
            <a:schemeClr val="bg2"/>
          </a:solidFill>
        </p:spPr>
        <p:txBody>
          <a:bodyPr lIns="720000" tIns="720000" rIns="720000" bIns="720000"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A978847-6F96-2844-8409-0F6D45441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5EF853A-31AC-4946-A28E-84235FF1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C373023-B764-3644-87D6-2DDA504D6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9C8A02EF-6CF4-6F4B-8683-956759D41FB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35197" y="631507"/>
            <a:ext cx="6138003" cy="5508943"/>
          </a:xfrm>
          <a:noFill/>
        </p:spPr>
        <p:txBody>
          <a:bodyPr lIns="0" tIns="0" rIns="0" bIns="0"/>
          <a:lstStyle>
            <a:lvl1pPr marL="0" indent="0">
              <a:buNone/>
              <a:defRPr sz="3000">
                <a:solidFill>
                  <a:schemeClr val="bg1"/>
                </a:solidFill>
              </a:defRPr>
            </a:lvl1pPr>
            <a:lvl2pPr marL="0" indent="-285750">
              <a:buClr>
                <a:schemeClr val="accent1"/>
              </a:buClr>
              <a:buFont typeface="Wingdings" pitchFamily="2" charset="2"/>
              <a:buChar char="§"/>
              <a:defRPr sz="3000">
                <a:solidFill>
                  <a:schemeClr val="bg1"/>
                </a:solidFill>
              </a:defRPr>
            </a:lvl2pPr>
            <a:lvl3pPr marL="753750" indent="-285750">
              <a:buClr>
                <a:schemeClr val="accent1"/>
              </a:buClr>
              <a:buFont typeface="Wingdings" pitchFamily="2" charset="2"/>
              <a:buChar char="§"/>
              <a:defRPr>
                <a:solidFill>
                  <a:schemeClr val="bg1"/>
                </a:solidFill>
              </a:defRPr>
            </a:lvl3pPr>
            <a:lvl4pPr marL="987750" indent="-285750">
              <a:buClr>
                <a:schemeClr val="accent1"/>
              </a:buClr>
              <a:buFont typeface="Wingdings" pitchFamily="2" charset="2"/>
              <a:buChar char="§"/>
              <a:defRPr>
                <a:solidFill>
                  <a:schemeClr val="bg1"/>
                </a:solidFill>
              </a:defRPr>
            </a:lvl4pPr>
            <a:lvl5pPr marL="1221750" indent="-285750">
              <a:buClr>
                <a:schemeClr val="accent1"/>
              </a:buClr>
              <a:buFont typeface="Wingdings" pitchFamily="2" charset="2"/>
              <a:buChar char="§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  <a:p>
            <a:pPr lvl="0"/>
            <a:endParaRPr lang="nb-NO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C3B1896-3B6C-4EA7-9243-326DFD0B79B0}"/>
              </a:ext>
            </a:extLst>
          </p:cNvPr>
          <p:cNvGrpSpPr/>
          <p:nvPr userDrawn="1"/>
        </p:nvGrpSpPr>
        <p:grpSpPr>
          <a:xfrm>
            <a:off x="11583006" y="179995"/>
            <a:ext cx="428994" cy="428994"/>
            <a:chOff x="11583006" y="179995"/>
            <a:chExt cx="428994" cy="428994"/>
          </a:xfrm>
        </p:grpSpPr>
        <p:sp>
          <p:nvSpPr>
            <p:cNvPr id="12" name="Rektangel 7">
              <a:extLst>
                <a:ext uri="{FF2B5EF4-FFF2-40B4-BE49-F238E27FC236}">
                  <a16:creationId xmlns:a16="http://schemas.microsoft.com/office/drawing/2014/main" id="{6D0896E2-3CBB-4E2D-B654-243D983AE8F6}"/>
                </a:ext>
              </a:extLst>
            </p:cNvPr>
            <p:cNvSpPr/>
            <p:nvPr/>
          </p:nvSpPr>
          <p:spPr>
            <a:xfrm>
              <a:off x="11583006" y="179995"/>
              <a:ext cx="428994" cy="42899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pic>
          <p:nvPicPr>
            <p:cNvPr id="13" name="Grafikk 8">
              <a:extLst>
                <a:ext uri="{FF2B5EF4-FFF2-40B4-BE49-F238E27FC236}">
                  <a16:creationId xmlns:a16="http://schemas.microsoft.com/office/drawing/2014/main" id="{EB80E5C2-7607-4FC0-96FF-BBE062D334C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583006" y="179995"/>
              <a:ext cx="428994" cy="4289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67285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6">
          <p15:clr>
            <a:srgbClr val="FBAE40"/>
          </p15:clr>
        </p15:guide>
        <p15:guide id="2" orient="horz" pos="339">
          <p15:clr>
            <a:srgbClr val="FBAE40"/>
          </p15:clr>
        </p15:guide>
      </p15:sldGuideLst>
    </p:ext>
  </p:extLs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tort bilde hvi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e">
            <a:extLst>
              <a:ext uri="{FF2B5EF4-FFF2-40B4-BE49-F238E27FC236}">
                <a16:creationId xmlns:a16="http://schemas.microsoft.com/office/drawing/2014/main" id="{70C5FD86-6FDB-C641-B847-0B378C3B4E1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-1"/>
            <a:ext cx="4615200" cy="6858001"/>
          </a:xfrm>
          <a:solidFill>
            <a:schemeClr val="bg2"/>
          </a:solidFill>
        </p:spPr>
        <p:txBody>
          <a:bodyPr lIns="720000" tIns="720000" rIns="720000" bIns="720000"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A978847-6F96-2844-8409-0F6D45441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5EF853A-31AC-4946-A28E-84235FF1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C373023-B764-3644-87D6-2DDA504D6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9C8A02EF-6CF4-6F4B-8683-956759D41FB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35197" y="631504"/>
            <a:ext cx="6138003" cy="5508946"/>
          </a:xfrm>
          <a:noFill/>
        </p:spPr>
        <p:txBody>
          <a:bodyPr lIns="0" tIns="0" rIns="0" bIns="0"/>
          <a:lstStyle>
            <a:lvl1pPr marL="0" indent="0">
              <a:buNone/>
              <a:defRPr sz="3000">
                <a:solidFill>
                  <a:schemeClr val="tx2"/>
                </a:solidFill>
              </a:defRPr>
            </a:lvl1pPr>
            <a:lvl2pPr marL="0" indent="-285750">
              <a:buClr>
                <a:schemeClr val="accent1"/>
              </a:buClr>
              <a:buFont typeface="Wingdings" pitchFamily="2" charset="2"/>
              <a:buChar char="§"/>
              <a:defRPr sz="3000">
                <a:solidFill>
                  <a:schemeClr val="tx2"/>
                </a:solidFill>
              </a:defRPr>
            </a:lvl2pPr>
            <a:lvl3pPr marL="753750" indent="-285750">
              <a:buClr>
                <a:schemeClr val="accent1"/>
              </a:buClr>
              <a:buFont typeface="Wingdings" pitchFamily="2" charset="2"/>
              <a:buChar char="§"/>
              <a:defRPr>
                <a:solidFill>
                  <a:schemeClr val="tx2"/>
                </a:solidFill>
              </a:defRPr>
            </a:lvl3pPr>
            <a:lvl4pPr marL="987750" indent="-285750">
              <a:buClr>
                <a:schemeClr val="accent1"/>
              </a:buClr>
              <a:buFont typeface="Wingdings" pitchFamily="2" charset="2"/>
              <a:buChar char="§"/>
              <a:defRPr>
                <a:solidFill>
                  <a:schemeClr val="tx2"/>
                </a:solidFill>
              </a:defRPr>
            </a:lvl4pPr>
            <a:lvl5pPr marL="1221750" indent="-285750">
              <a:buClr>
                <a:schemeClr val="accent1"/>
              </a:buClr>
              <a:buFont typeface="Wingdings" pitchFamily="2" charset="2"/>
              <a:buChar char="§"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  <a:p>
            <a:pPr lvl="0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56411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6">
          <p15:clr>
            <a:srgbClr val="FBAE40"/>
          </p15:clr>
        </p15:guide>
        <p15:guide id="2" orient="horz" pos="339">
          <p15:clr>
            <a:srgbClr val="FBAE40"/>
          </p15:clr>
        </p15:guide>
      </p15:sldGuideLst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ekstra stort bil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ktangel 12">
            <a:extLst>
              <a:ext uri="{FF2B5EF4-FFF2-40B4-BE49-F238E27FC236}">
                <a16:creationId xmlns:a16="http://schemas.microsoft.com/office/drawing/2014/main" id="{57015357-85D6-2F4D-9803-D74731F4B554}"/>
              </a:ext>
            </a:extLst>
          </p:cNvPr>
          <p:cNvSpPr/>
          <p:nvPr/>
        </p:nvSpPr>
        <p:spPr>
          <a:xfrm flipV="1">
            <a:off x="0" y="4623597"/>
            <a:ext cx="4615200" cy="22344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C2ADE2A-446E-F44D-8B0C-69B38F62E15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0" y="0"/>
            <a:ext cx="4615201" cy="4623597"/>
          </a:xfrm>
          <a:solidFill>
            <a:schemeClr val="accent1"/>
          </a:solidFill>
        </p:spPr>
        <p:txBody>
          <a:bodyPr lIns="720000" tIns="612000" rIns="360000" bIns="180000">
            <a:noAutofit/>
          </a:bodyPr>
          <a:lstStyle>
            <a:lvl1pPr marL="0" indent="0">
              <a:spcBef>
                <a:spcPts val="0"/>
              </a:spcBef>
              <a:buNone/>
              <a:defRPr sz="36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5613402-9B9E-8B49-8A1C-573C429B4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F9809E6-B518-3F4B-B80A-00A1D6FE6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F6EC21E-B709-FC48-9BBF-7B55CC7A9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33F41770-945A-4DA5-B660-2640DF1B07E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615200" y="0"/>
            <a:ext cx="7576799" cy="6858000"/>
          </a:xfrm>
          <a:solidFill>
            <a:schemeClr val="bg2"/>
          </a:solidFill>
        </p:spPr>
        <p:txBody>
          <a:bodyPr lIns="720000" tIns="720000" rIns="720000" bIns="720000" anchor="ctr" anchorCtr="0"/>
          <a:lstStyle>
            <a:lvl1pPr marL="0" indent="0" algn="r">
              <a:buNone/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  <a:defRPr/>
            </a:pPr>
            <a:r>
              <a:rPr lang="nb-NO" noProof="0"/>
              <a:t>Klikk på ikonet for å legge til et bilde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4EDFF82F-89BD-4F3B-86D8-F4F625C6635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583006" y="0"/>
            <a:ext cx="610000" cy="608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-6" t="29843" r="30028" b="-1"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31056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retningsområde oversi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6078D4F-24E1-45DC-AF3E-72B1320B2E0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18318" y="1490620"/>
            <a:ext cx="6817544" cy="2225718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17923C95-5232-49E2-9B90-AE0FBB8C873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859712" y="0"/>
            <a:ext cx="4332287" cy="6858000"/>
          </a:xfrm>
          <a:solidFill>
            <a:schemeClr val="bg2"/>
          </a:solidFill>
        </p:spPr>
        <p:txBody>
          <a:bodyPr lIns="720000" tIns="720000" rIns="720000" bIns="720000" anchor="ctr" anchorCtr="0"/>
          <a:lstStyle>
            <a:lvl1pPr marL="0" indent="0" algn="r">
              <a:buNone/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  <a:defRPr/>
            </a:pPr>
            <a:r>
              <a:rPr lang="nb-NO" noProof="0"/>
              <a:t>Klikk på ikonet for å legge til et bilde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EEFF43DD-29C4-48EB-A301-08F156D4229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583006" y="0"/>
            <a:ext cx="610000" cy="608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-6" t="29843" r="30028" b="-1"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 noProof="0"/>
              <a:t> </a:t>
            </a:r>
          </a:p>
        </p:txBody>
      </p:sp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DB71233F-273F-2249-859F-5DB684D79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E79986B2-782D-D845-A6ED-76A4CEBEB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8B8EC9E5-5DAB-654D-915A-C117D714C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3" name="Tittel 1">
            <a:extLst>
              <a:ext uri="{FF2B5EF4-FFF2-40B4-BE49-F238E27FC236}">
                <a16:creationId xmlns:a16="http://schemas.microsoft.com/office/drawing/2014/main" id="{D0C8F9BB-63F8-403B-ACB8-EACF13C91F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631506"/>
            <a:ext cx="6824870" cy="443239"/>
          </a:xfrm>
        </p:spPr>
        <p:txBody>
          <a:bodyPr/>
          <a:lstStyle/>
          <a:p>
            <a:r>
              <a:rPr lang="nb-NO" noProof="0"/>
              <a:t>Klikk for å redigere tittelstil</a:t>
            </a:r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5C991654-97B8-4A40-98B8-0A3C94456AC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20000" y="4068000"/>
            <a:ext cx="3131805" cy="2114640"/>
          </a:xfrm>
          <a:solidFill>
            <a:schemeClr val="bg1"/>
          </a:solidFill>
        </p:spPr>
        <p:txBody>
          <a:bodyPr tIns="0" spcCol="288000">
            <a:noAutofit/>
          </a:bodyPr>
          <a:lstStyle>
            <a:lvl1pPr>
              <a:spcBef>
                <a:spcPts val="800"/>
              </a:spcBef>
              <a:defRPr sz="1400"/>
            </a:lvl1pPr>
            <a:lvl2pPr>
              <a:spcBef>
                <a:spcPts val="300"/>
              </a:spcBef>
              <a:defRPr sz="1200"/>
            </a:lvl2pPr>
            <a:lvl3pPr>
              <a:spcBef>
                <a:spcPts val="300"/>
              </a:spcBef>
              <a:defRPr sz="1200"/>
            </a:lvl3pPr>
            <a:lvl4pPr>
              <a:spcBef>
                <a:spcPts val="300"/>
              </a:spcBef>
              <a:defRPr sz="1200"/>
            </a:lvl4pPr>
            <a:lvl5pPr>
              <a:spcBef>
                <a:spcPts val="300"/>
              </a:spcBef>
              <a:defRPr sz="1200"/>
            </a:lvl5pPr>
          </a:lstStyle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</a:p>
        </p:txBody>
      </p:sp>
      <p:sp>
        <p:nvSpPr>
          <p:cNvPr id="11" name="Plassholder for tekst 13">
            <a:extLst>
              <a:ext uri="{FF2B5EF4-FFF2-40B4-BE49-F238E27FC236}">
                <a16:creationId xmlns:a16="http://schemas.microsoft.com/office/drawing/2014/main" id="{3A4EE8F5-B857-4899-A05D-E634D0FE555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186549"/>
            <a:ext cx="811761" cy="355276"/>
          </a:xfrm>
          <a:blipFill dpi="0" rotWithShape="1">
            <a:blip r:embed="rId4"/>
            <a:srcRect/>
            <a:stretch>
              <a:fillRect/>
            </a:stretch>
          </a:blipFill>
        </p:spPr>
        <p:txBody>
          <a:bodyPr wrap="none" lIns="0" tIns="36000" rIns="0" bIns="72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nb-NO" noProof="0"/>
              <a:t>Stikktittel</a:t>
            </a:r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936FE630-4E4F-4E04-98BE-CB29AD01C050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932581" y="2164404"/>
            <a:ext cx="1925145" cy="1391596"/>
          </a:xfrm>
        </p:spPr>
        <p:txBody>
          <a:bodyPr>
            <a:noAutofit/>
          </a:bodyPr>
          <a:lstStyle>
            <a:lvl1pPr>
              <a:defRPr sz="1400"/>
            </a:lvl1pPr>
          </a:lstStyle>
          <a:p>
            <a:pPr lvl="0"/>
            <a:r>
              <a:rPr lang="nb-NO" noProof="0"/>
              <a:t>Klikk for å redigere tekststiler i malen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203208DA-9EBB-46A3-ACEA-0E99EE20DFF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49185" y="1648959"/>
            <a:ext cx="1908541" cy="439511"/>
          </a:xfrm>
        </p:spPr>
        <p:txBody>
          <a:bodyPr>
            <a:noAutofit/>
          </a:bodyPr>
          <a:lstStyle>
            <a:lvl1pPr marL="0" indent="0">
              <a:buNone/>
              <a:defRPr sz="1400" b="1"/>
            </a:lvl1pPr>
            <a:lvl2pPr marL="234000" indent="0">
              <a:buNone/>
              <a:defRPr/>
            </a:lvl2pPr>
            <a:lvl3pPr marL="468000" indent="0">
              <a:buNone/>
              <a:defRPr/>
            </a:lvl3pPr>
            <a:lvl4pPr marL="702000" indent="0">
              <a:buNone/>
              <a:defRPr/>
            </a:lvl4pPr>
            <a:lvl5pPr marL="936000" indent="0">
              <a:buNone/>
              <a:defRPr/>
            </a:lvl5pPr>
          </a:lstStyle>
          <a:p>
            <a:pPr lvl="0"/>
            <a:r>
              <a:rPr lang="en-US" err="1"/>
              <a:t>Omsetning</a:t>
            </a:r>
            <a:r>
              <a:rPr lang="en-US"/>
              <a:t> </a:t>
            </a:r>
            <a:r>
              <a:rPr lang="en-US" err="1"/>
              <a:t>og</a:t>
            </a:r>
            <a:r>
              <a:rPr lang="en-US"/>
              <a:t> margin (YTD)</a:t>
            </a:r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337D6017-FC66-4EB8-8A5C-C0DBF353ACF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404058" y="4068000"/>
            <a:ext cx="3131805" cy="2114640"/>
          </a:xfrm>
          <a:solidFill>
            <a:schemeClr val="bg1"/>
          </a:solidFill>
        </p:spPr>
        <p:txBody>
          <a:bodyPr tIns="0" spcCol="288000">
            <a:noAutofit/>
          </a:bodyPr>
          <a:lstStyle>
            <a:lvl1pPr>
              <a:spcBef>
                <a:spcPts val="800"/>
              </a:spcBef>
              <a:defRPr sz="1400"/>
            </a:lvl1pPr>
            <a:lvl2pPr>
              <a:spcBef>
                <a:spcPts val="300"/>
              </a:spcBef>
              <a:defRPr sz="1200"/>
            </a:lvl2pPr>
            <a:lvl3pPr>
              <a:spcBef>
                <a:spcPts val="300"/>
              </a:spcBef>
              <a:defRPr sz="1200"/>
            </a:lvl3pPr>
            <a:lvl4pPr>
              <a:spcBef>
                <a:spcPts val="300"/>
              </a:spcBef>
              <a:defRPr sz="1200"/>
            </a:lvl4pPr>
            <a:lvl5pPr>
              <a:spcBef>
                <a:spcPts val="300"/>
              </a:spcBef>
              <a:defRPr sz="1200"/>
            </a:lvl5pPr>
          </a:lstStyle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</a:p>
        </p:txBody>
      </p:sp>
      <p:sp>
        <p:nvSpPr>
          <p:cNvPr id="27" name="Content Placeholder 7">
            <a:extLst>
              <a:ext uri="{FF2B5EF4-FFF2-40B4-BE49-F238E27FC236}">
                <a16:creationId xmlns:a16="http://schemas.microsoft.com/office/drawing/2014/main" id="{C588458D-14BC-4716-89F5-02A39D393D26}"/>
              </a:ext>
            </a:extLst>
          </p:cNvPr>
          <p:cNvSpPr>
            <a:spLocks noGrp="1"/>
          </p:cNvSpPr>
          <p:nvPr userDrawn="1">
            <p:ph sz="quarter" idx="28" hasCustomPrompt="1"/>
          </p:nvPr>
        </p:nvSpPr>
        <p:spPr>
          <a:xfrm>
            <a:off x="3207948" y="2164404"/>
            <a:ext cx="1925145" cy="1391596"/>
          </a:xfrm>
        </p:spPr>
        <p:txBody>
          <a:bodyPr>
            <a:noAutofit/>
          </a:bodyPr>
          <a:lstStyle>
            <a:lvl1pPr>
              <a:defRPr sz="1400"/>
            </a:lvl1pPr>
          </a:lstStyle>
          <a:p>
            <a:pPr lvl="0"/>
            <a:r>
              <a:rPr lang="nb-NO" noProof="0"/>
              <a:t>Klikk for å redigere tekststiler i malen</a:t>
            </a:r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1A0A1AC4-FC30-4D86-A263-07D8A7FAE303}"/>
              </a:ext>
            </a:extLst>
          </p:cNvPr>
          <p:cNvSpPr>
            <a:spLocks noGrp="1"/>
          </p:cNvSpPr>
          <p:nvPr userDrawn="1">
            <p:ph type="body" sz="quarter" idx="29" hasCustomPrompt="1"/>
          </p:nvPr>
        </p:nvSpPr>
        <p:spPr>
          <a:xfrm>
            <a:off x="3224552" y="1648959"/>
            <a:ext cx="1908541" cy="439511"/>
          </a:xfrm>
        </p:spPr>
        <p:txBody>
          <a:bodyPr>
            <a:noAutofit/>
          </a:bodyPr>
          <a:lstStyle>
            <a:lvl1pPr marL="0" indent="0">
              <a:buNone/>
              <a:defRPr sz="1400" b="1"/>
            </a:lvl1pPr>
            <a:lvl2pPr marL="234000" indent="0">
              <a:buNone/>
              <a:defRPr/>
            </a:lvl2pPr>
            <a:lvl3pPr marL="468000" indent="0">
              <a:buNone/>
              <a:defRPr/>
            </a:lvl3pPr>
            <a:lvl4pPr marL="702000" indent="0">
              <a:buNone/>
              <a:defRPr/>
            </a:lvl4pPr>
            <a:lvl5pPr marL="936000" indent="0">
              <a:buNone/>
              <a:defRPr/>
            </a:lvl5pPr>
          </a:lstStyle>
          <a:p>
            <a:pPr lvl="0"/>
            <a:r>
              <a:rPr lang="en-US" err="1"/>
              <a:t>Omsetning</a:t>
            </a:r>
            <a:r>
              <a:rPr lang="en-US"/>
              <a:t> </a:t>
            </a:r>
            <a:r>
              <a:rPr lang="en-US" err="1"/>
              <a:t>og</a:t>
            </a:r>
            <a:r>
              <a:rPr lang="en-US"/>
              <a:t> margin (YTD)</a:t>
            </a:r>
          </a:p>
        </p:txBody>
      </p:sp>
      <p:sp>
        <p:nvSpPr>
          <p:cNvPr id="32" name="Content Placeholder 7">
            <a:extLst>
              <a:ext uri="{FF2B5EF4-FFF2-40B4-BE49-F238E27FC236}">
                <a16:creationId xmlns:a16="http://schemas.microsoft.com/office/drawing/2014/main" id="{99F3D800-473B-43F2-BA95-71048FE88223}"/>
              </a:ext>
            </a:extLst>
          </p:cNvPr>
          <p:cNvSpPr>
            <a:spLocks noGrp="1"/>
          </p:cNvSpPr>
          <p:nvPr userDrawn="1">
            <p:ph sz="quarter" idx="30" hasCustomPrompt="1"/>
          </p:nvPr>
        </p:nvSpPr>
        <p:spPr>
          <a:xfrm>
            <a:off x="5483315" y="2164404"/>
            <a:ext cx="1925145" cy="1391596"/>
          </a:xfrm>
        </p:spPr>
        <p:txBody>
          <a:bodyPr>
            <a:noAutofit/>
          </a:bodyPr>
          <a:lstStyle>
            <a:lvl1pPr>
              <a:defRPr sz="1400"/>
            </a:lvl1pPr>
          </a:lstStyle>
          <a:p>
            <a:pPr lvl="0"/>
            <a:r>
              <a:rPr lang="nb-NO" noProof="0"/>
              <a:t>Klikk for å redigere tekststiler i malen</a:t>
            </a:r>
          </a:p>
        </p:txBody>
      </p:sp>
      <p:sp>
        <p:nvSpPr>
          <p:cNvPr id="33" name="Text Placeholder 5">
            <a:extLst>
              <a:ext uri="{FF2B5EF4-FFF2-40B4-BE49-F238E27FC236}">
                <a16:creationId xmlns:a16="http://schemas.microsoft.com/office/drawing/2014/main" id="{633B0C33-2C2C-42CE-BF90-ADCEE1739932}"/>
              </a:ext>
            </a:extLst>
          </p:cNvPr>
          <p:cNvSpPr>
            <a:spLocks noGrp="1"/>
          </p:cNvSpPr>
          <p:nvPr userDrawn="1">
            <p:ph type="body" sz="quarter" idx="31" hasCustomPrompt="1"/>
          </p:nvPr>
        </p:nvSpPr>
        <p:spPr>
          <a:xfrm>
            <a:off x="5499919" y="1648959"/>
            <a:ext cx="1908541" cy="439511"/>
          </a:xfrm>
        </p:spPr>
        <p:txBody>
          <a:bodyPr>
            <a:noAutofit/>
          </a:bodyPr>
          <a:lstStyle>
            <a:lvl1pPr marL="0" indent="0">
              <a:buNone/>
              <a:defRPr sz="1400" b="1"/>
            </a:lvl1pPr>
            <a:lvl2pPr marL="234000" indent="0">
              <a:buNone/>
              <a:defRPr/>
            </a:lvl2pPr>
            <a:lvl3pPr marL="468000" indent="0">
              <a:buNone/>
              <a:defRPr/>
            </a:lvl3pPr>
            <a:lvl4pPr marL="702000" indent="0">
              <a:buNone/>
              <a:defRPr/>
            </a:lvl4pPr>
            <a:lvl5pPr marL="936000" indent="0">
              <a:buNone/>
              <a:defRPr/>
            </a:lvl5pPr>
          </a:lstStyle>
          <a:p>
            <a:pPr lvl="0"/>
            <a:r>
              <a:rPr lang="en-US" err="1"/>
              <a:t>Omsetning</a:t>
            </a:r>
            <a:r>
              <a:rPr lang="en-US"/>
              <a:t> </a:t>
            </a:r>
            <a:r>
              <a:rPr lang="en-US" err="1"/>
              <a:t>og</a:t>
            </a:r>
            <a:r>
              <a:rPr lang="en-US"/>
              <a:t> margin (YTD)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9C417919-7009-4E89-B609-1ACFC17954F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260051" y="1667608"/>
            <a:ext cx="18000" cy="1890000"/>
          </a:xfrm>
          <a:solidFill>
            <a:schemeClr val="accent6"/>
          </a:solid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528387FD-DDB7-47FB-A70F-BA0B8E4B75E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993240" y="1667608"/>
            <a:ext cx="18000" cy="1890000"/>
          </a:xfrm>
          <a:solidFill>
            <a:schemeClr val="accent6"/>
          </a:solid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34" name="Text Placeholder 7">
            <a:extLst>
              <a:ext uri="{FF2B5EF4-FFF2-40B4-BE49-F238E27FC236}">
                <a16:creationId xmlns:a16="http://schemas.microsoft.com/office/drawing/2014/main" id="{B1803A5F-25FB-40A1-AA0C-D33C1B061CB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118931" y="4025810"/>
            <a:ext cx="18000" cy="2113200"/>
          </a:xfrm>
          <a:solidFill>
            <a:schemeClr val="accent6"/>
          </a:solid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287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7" orient="horz" pos="1973">
          <p15:clr>
            <a:srgbClr val="FBAE40"/>
          </p15:clr>
        </p15:guide>
        <p15:guide id="8" orient="horz" pos="2341">
          <p15:clr>
            <a:srgbClr val="FBAE40"/>
          </p15:clr>
        </p15:guide>
        <p15:guide id="9" pos="4951">
          <p15:clr>
            <a:srgbClr val="FBAE40"/>
          </p15:clr>
        </p15:guide>
        <p15:guide id="10" pos="4747">
          <p15:clr>
            <a:srgbClr val="FBAE40"/>
          </p15:clr>
        </p15:guide>
      </p15:sldGuideLst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ns/kvar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00C6E83D-2976-4960-945E-52C9930C115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18318" y="1490620"/>
            <a:ext cx="6817544" cy="2225718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17923C95-5232-49E2-9B90-AE0FBB8C873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859712" y="0"/>
            <a:ext cx="4332287" cy="6858000"/>
          </a:xfrm>
          <a:solidFill>
            <a:schemeClr val="bg2"/>
          </a:solidFill>
        </p:spPr>
        <p:txBody>
          <a:bodyPr lIns="720000" tIns="720000" rIns="720000" bIns="720000" anchor="ctr" anchorCtr="0">
            <a:noAutofit/>
          </a:bodyPr>
          <a:lstStyle>
            <a:lvl1pPr marL="0" indent="0" algn="r">
              <a:buNone/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  <a:defRPr/>
            </a:pPr>
            <a:r>
              <a:rPr lang="nb-NO" noProof="0"/>
              <a:t>Klikk på ikonet for å legge til et bilde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EEFF43DD-29C4-48EB-A301-08F156D4229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583006" y="0"/>
            <a:ext cx="610000" cy="608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-6" t="29843" r="30028" b="-1"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 noProof="0"/>
              <a:t>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BB3DACF-FED6-4168-8A90-A42D22B1BB6E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897796" y="1673225"/>
            <a:ext cx="6425342" cy="1860550"/>
          </a:xfrm>
        </p:spPr>
        <p:txBody>
          <a:bodyPr>
            <a:noAutofit/>
          </a:bodyPr>
          <a:lstStyle/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</a:p>
        </p:txBody>
      </p:sp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DB71233F-273F-2249-859F-5DB684D79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E79986B2-782D-D845-A6ED-76A4CEBEB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8B8EC9E5-5DAB-654D-915A-C117D714C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3" name="Tittel 1">
            <a:extLst>
              <a:ext uri="{FF2B5EF4-FFF2-40B4-BE49-F238E27FC236}">
                <a16:creationId xmlns:a16="http://schemas.microsoft.com/office/drawing/2014/main" id="{D0C8F9BB-63F8-403B-ACB8-EACF13C91F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631506"/>
            <a:ext cx="6824870" cy="443239"/>
          </a:xfrm>
        </p:spPr>
        <p:txBody>
          <a:bodyPr/>
          <a:lstStyle/>
          <a:p>
            <a:r>
              <a:rPr lang="nb-NO" noProof="0"/>
              <a:t>Klikk for å redigere tittelstil</a:t>
            </a:r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5C991654-97B8-4A40-98B8-0A3C94456AC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20000" y="4038601"/>
            <a:ext cx="6818400" cy="2130068"/>
          </a:xfrm>
          <a:solidFill>
            <a:schemeClr val="bg1"/>
          </a:solidFill>
        </p:spPr>
        <p:txBody>
          <a:bodyPr tIns="0" spcCol="288000">
            <a:noAutofit/>
          </a:bodyPr>
          <a:lstStyle>
            <a:lvl1pPr>
              <a:spcBef>
                <a:spcPts val="1000"/>
              </a:spcBef>
              <a:defRPr sz="1600"/>
            </a:lvl1pPr>
            <a:lvl2pPr>
              <a:spcBef>
                <a:spcPts val="400"/>
              </a:spcBef>
              <a:defRPr sz="1400"/>
            </a:lvl2pPr>
            <a:lvl3pPr>
              <a:spcBef>
                <a:spcPts val="400"/>
              </a:spcBef>
              <a:defRPr sz="1400"/>
            </a:lvl3pPr>
            <a:lvl4pPr>
              <a:spcBef>
                <a:spcPts val="400"/>
              </a:spcBef>
              <a:defRPr sz="1400"/>
            </a:lvl4pPr>
            <a:lvl5pPr>
              <a:spcBef>
                <a:spcPts val="400"/>
              </a:spcBef>
              <a:defRPr sz="1400"/>
            </a:lvl5pPr>
          </a:lstStyle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</a:p>
        </p:txBody>
      </p:sp>
      <p:sp>
        <p:nvSpPr>
          <p:cNvPr id="11" name="Plassholder for tekst 13">
            <a:extLst>
              <a:ext uri="{FF2B5EF4-FFF2-40B4-BE49-F238E27FC236}">
                <a16:creationId xmlns:a16="http://schemas.microsoft.com/office/drawing/2014/main" id="{3A4EE8F5-B857-4899-A05D-E634D0FE555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186549"/>
            <a:ext cx="811761" cy="355276"/>
          </a:xfrm>
          <a:blipFill dpi="0" rotWithShape="1">
            <a:blip r:embed="rId4"/>
            <a:srcRect/>
            <a:stretch>
              <a:fillRect/>
            </a:stretch>
          </a:blipFill>
        </p:spPr>
        <p:txBody>
          <a:bodyPr wrap="none" lIns="0" tIns="36000" rIns="0" bIns="72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nb-NO" noProof="0"/>
              <a:t>Stikktittel</a:t>
            </a:r>
          </a:p>
        </p:txBody>
      </p:sp>
    </p:spTree>
    <p:extLst>
      <p:ext uri="{BB962C8B-B14F-4D97-AF65-F5344CB8AC3E}">
        <p14:creationId xmlns:p14="http://schemas.microsoft.com/office/powerpoint/2010/main" val="2001848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7" orient="horz" pos="1973">
          <p15:clr>
            <a:srgbClr val="FBAE40"/>
          </p15:clr>
        </p15:guide>
        <p15:guide id="8" orient="horz" pos="2341">
          <p15:clr>
            <a:srgbClr val="FBAE40"/>
          </p15:clr>
        </p15:guide>
        <p15:guide id="9" pos="4951">
          <p15:clr>
            <a:srgbClr val="FBAE40"/>
          </p15:clr>
        </p15:guide>
        <p15:guide id="10" pos="4747">
          <p15:clr>
            <a:srgbClr val="FBAE40"/>
          </p15:clr>
        </p15:guide>
      </p15:sldGuideLst>
    </p:ext>
  </p:extLs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A978847-6F96-2844-8409-0F6D45441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5EF853A-31AC-4946-A28E-84235FF1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C373023-B764-3644-87D6-2DDA504D6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DEBBC91-D69E-8A4D-A57E-AD8767998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tekst 2">
            <a:extLst>
              <a:ext uri="{FF2B5EF4-FFF2-40B4-BE49-F238E27FC236}">
                <a16:creationId xmlns:a16="http://schemas.microsoft.com/office/drawing/2014/main" id="{F1B76F82-8C57-4FEB-9798-D3081461527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20000" y="1984375"/>
            <a:ext cx="5202000" cy="540000"/>
          </a:xfrm>
          <a:solidFill>
            <a:schemeClr val="accent1"/>
          </a:solidFill>
        </p:spPr>
        <p:txBody>
          <a:bodyPr vert="horz" lIns="180000" tIns="36000" rIns="36000" bIns="36000" rtlCol="0"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lang="nb-NO" sz="1600" dirty="0"/>
            </a:lvl1pPr>
          </a:lstStyle>
          <a:p>
            <a:pPr marL="234000" lvl="0" indent="-234000"/>
            <a:r>
              <a:rPr lang="nb-NO"/>
              <a:t>Klikk for å redigere tekststiler i malen</a:t>
            </a:r>
          </a:p>
        </p:txBody>
      </p:sp>
      <p:sp>
        <p:nvSpPr>
          <p:cNvPr id="10" name="Plassholder for innhold 3">
            <a:extLst>
              <a:ext uri="{FF2B5EF4-FFF2-40B4-BE49-F238E27FC236}">
                <a16:creationId xmlns:a16="http://schemas.microsoft.com/office/drawing/2014/main" id="{318CD61F-8F44-4985-91EF-D84166C754D9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720000" y="2556887"/>
            <a:ext cx="5202000" cy="3583563"/>
          </a:xfrm>
        </p:spPr>
        <p:txBody>
          <a:bodyPr tIns="18000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1" name="Plassholder for tekst 2">
            <a:extLst>
              <a:ext uri="{FF2B5EF4-FFF2-40B4-BE49-F238E27FC236}">
                <a16:creationId xmlns:a16="http://schemas.microsoft.com/office/drawing/2014/main" id="{7DA3F827-2223-4819-881C-BDAC45C3463D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6270002" y="1984375"/>
            <a:ext cx="5202000" cy="540000"/>
          </a:xfrm>
          <a:solidFill>
            <a:schemeClr val="accent1"/>
          </a:solidFill>
        </p:spPr>
        <p:txBody>
          <a:bodyPr vert="horz" lIns="180000" tIns="36000" rIns="36000" bIns="36000" rtlCol="0"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lang="nb-NO" sz="1600" dirty="0"/>
            </a:lvl1pPr>
          </a:lstStyle>
          <a:p>
            <a:pPr marL="234000" lvl="0" indent="-234000"/>
            <a:r>
              <a:rPr lang="nb-NO"/>
              <a:t>Klikk for å redigere tekststiler i malen</a:t>
            </a:r>
          </a:p>
        </p:txBody>
      </p:sp>
      <p:sp>
        <p:nvSpPr>
          <p:cNvPr id="13" name="Plassholder for innhold 3">
            <a:extLst>
              <a:ext uri="{FF2B5EF4-FFF2-40B4-BE49-F238E27FC236}">
                <a16:creationId xmlns:a16="http://schemas.microsoft.com/office/drawing/2014/main" id="{B1DA75B1-287C-4CBE-A719-0C9B3A2885D1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6270002" y="2556887"/>
            <a:ext cx="5202000" cy="3583563"/>
          </a:xfrm>
        </p:spPr>
        <p:txBody>
          <a:bodyPr tIns="18000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2" name="Plassholder for tekst 13">
            <a:extLst>
              <a:ext uri="{FF2B5EF4-FFF2-40B4-BE49-F238E27FC236}">
                <a16:creationId xmlns:a16="http://schemas.microsoft.com/office/drawing/2014/main" id="{0DD27149-AB67-4FC1-9A47-0FE22156E9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186549"/>
            <a:ext cx="811761" cy="355276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wrap="none" lIns="0" tIns="36000" rIns="0" bIns="72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nb-NO"/>
              <a:t>Stikktittel</a:t>
            </a:r>
          </a:p>
        </p:txBody>
      </p:sp>
    </p:spTree>
    <p:extLst>
      <p:ext uri="{BB962C8B-B14F-4D97-AF65-F5344CB8AC3E}">
        <p14:creationId xmlns:p14="http://schemas.microsoft.com/office/powerpoint/2010/main" val="2976993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10">
          <p15:clr>
            <a:srgbClr val="FBAE40"/>
          </p15:clr>
        </p15:guide>
        <p15:guide id="2" orient="horz" pos="339">
          <p15:clr>
            <a:srgbClr val="FBAE40"/>
          </p15:clr>
        </p15:guide>
        <p15:guide id="3" pos="3728">
          <p15:clr>
            <a:srgbClr val="FBAE40"/>
          </p15:clr>
        </p15:guide>
        <p15:guide id="4" pos="3949">
          <p15:clr>
            <a:srgbClr val="FBAE40"/>
          </p15:clr>
        </p15:guide>
      </p15:sldGuideLst>
    </p:ext>
  </p:extLs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og tittel utfallen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D4CACC4C-CF88-4A94-8F8D-5419AED1DA6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 lIns="720000" tIns="720000" rIns="720000" bIns="720000" anchor="ctr" anchorCtr="0">
            <a:noAutofit/>
          </a:bodyPr>
          <a:lstStyle>
            <a:lvl1pPr marL="0" indent="0" algn="r">
              <a:buNone/>
              <a:defRPr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  <a:defRPr/>
            </a:pPr>
            <a:r>
              <a:rPr lang="nb-NO" noProof="0"/>
              <a:t>Klikk på ikonet for å legge til et bilde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936471F2-7DD3-4EA4-A991-B9DED9A52AE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583006" y="0"/>
            <a:ext cx="610000" cy="608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-6" t="29843" r="30028" b="-1"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 noProof="0"/>
              <a:t> </a:t>
            </a:r>
          </a:p>
        </p:txBody>
      </p:sp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DB71233F-273F-2249-859F-5DB684D79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8B8EC9E5-5DAB-654D-915A-C117D714C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5" name="Tittel 4">
            <a:extLst>
              <a:ext uri="{FF2B5EF4-FFF2-40B4-BE49-F238E27FC236}">
                <a16:creationId xmlns:a16="http://schemas.microsoft.com/office/drawing/2014/main" id="{D5719EC7-73F3-B949-AD07-FCC43E3785AB}"/>
              </a:ext>
            </a:extLst>
          </p:cNvPr>
          <p:cNvSpPr>
            <a:spLocks noGrp="1" noChangeAspect="1"/>
          </p:cNvSpPr>
          <p:nvPr>
            <p:ph type="title" hasCustomPrompt="1"/>
          </p:nvPr>
        </p:nvSpPr>
        <p:spPr>
          <a:xfrm>
            <a:off x="0" y="0"/>
            <a:ext cx="3429001" cy="1832956"/>
          </a:xfrm>
          <a:solidFill>
            <a:schemeClr val="accent1"/>
          </a:solidFill>
        </p:spPr>
        <p:txBody>
          <a:bodyPr lIns="540000" tIns="630000" rIns="360000" bIns="180000">
            <a:noAutofit/>
          </a:bodyPr>
          <a:lstStyle>
            <a:lvl1pPr>
              <a:defRPr/>
            </a:lvl1pPr>
          </a:lstStyle>
          <a:p>
            <a:r>
              <a:rPr lang="nb-NO"/>
              <a:t>Klikk for å redigere</a:t>
            </a:r>
          </a:p>
        </p:txBody>
      </p:sp>
      <p:sp>
        <p:nvSpPr>
          <p:cNvPr id="9" name="Plassholder for bunntekst 5">
            <a:extLst>
              <a:ext uri="{FF2B5EF4-FFF2-40B4-BE49-F238E27FC236}">
                <a16:creationId xmlns:a16="http://schemas.microsoft.com/office/drawing/2014/main" id="{7DCFFA88-8642-4A82-9F18-4EF1055A8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9997" y="6419782"/>
            <a:ext cx="10389328" cy="187105"/>
          </a:xfrm>
        </p:spPr>
        <p:txBody>
          <a:bodyPr/>
          <a:lstStyle>
            <a:lvl1pPr>
              <a:defRPr b="0" i="0"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A6F74F68-0329-4889-8127-7853F830B8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1006" y="1799705"/>
            <a:ext cx="3430007" cy="1629296"/>
          </a:xfrm>
          <a:solidFill>
            <a:schemeClr val="accent1"/>
          </a:solidFill>
        </p:spPr>
        <p:txBody>
          <a:bodyPr lIns="540000" rIns="360000" bIns="180000">
            <a:noAutofit/>
          </a:bodyPr>
          <a:lstStyle>
            <a:lvl1pPr marL="180975" indent="-180975">
              <a:spcBef>
                <a:spcPts val="600"/>
              </a:spcBef>
              <a:buClr>
                <a:schemeClr val="bg1"/>
              </a:buClr>
              <a:defRPr sz="1500"/>
            </a:lvl1pPr>
          </a:lstStyle>
          <a:p>
            <a:pPr lvl="0"/>
            <a:r>
              <a:rPr lang="nb-NO" noProof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44101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og tittel utfallen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8624425C-5A00-42E2-8742-3B49EF4AD3F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 lIns="720000" tIns="720000" rIns="720000" bIns="720000" anchor="ctr" anchorCtr="0">
            <a:noAutofit/>
          </a:bodyPr>
          <a:lstStyle>
            <a:lvl1pPr marL="0" indent="0" algn="r">
              <a:buNone/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  <a:defRPr/>
            </a:pPr>
            <a:r>
              <a:rPr lang="nb-NO" noProof="0"/>
              <a:t>Klikk på ikonet for å legge til et bilde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3438023-DDDF-4C39-84C9-218280072AB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583006" y="0"/>
            <a:ext cx="610000" cy="608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-6" t="29843" r="30028" b="-1"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 noProof="0"/>
              <a:t> </a:t>
            </a:r>
          </a:p>
        </p:txBody>
      </p:sp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DB71233F-273F-2249-859F-5DB684D79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8B8EC9E5-5DAB-654D-915A-C117D714C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3" name="Tittel 4">
            <a:extLst>
              <a:ext uri="{FF2B5EF4-FFF2-40B4-BE49-F238E27FC236}">
                <a16:creationId xmlns:a16="http://schemas.microsoft.com/office/drawing/2014/main" id="{83E66060-A9E2-4242-81B3-A55F57BCA92D}"/>
              </a:ext>
            </a:extLst>
          </p:cNvPr>
          <p:cNvSpPr>
            <a:spLocks noGrp="1" noChangeAspect="1"/>
          </p:cNvSpPr>
          <p:nvPr>
            <p:ph type="title" hasCustomPrompt="1"/>
          </p:nvPr>
        </p:nvSpPr>
        <p:spPr>
          <a:xfrm>
            <a:off x="0" y="3428999"/>
            <a:ext cx="3429001" cy="1713546"/>
          </a:xfrm>
          <a:solidFill>
            <a:schemeClr val="accent1"/>
          </a:solidFill>
        </p:spPr>
        <p:txBody>
          <a:bodyPr lIns="540000" tIns="504000" rIns="360000" bIns="180000">
            <a:noAutofit/>
          </a:bodyPr>
          <a:lstStyle>
            <a:lvl1pPr>
              <a:defRPr/>
            </a:lvl1pPr>
          </a:lstStyle>
          <a:p>
            <a:r>
              <a:rPr lang="nb-NO" noProof="0"/>
              <a:t>Klikk for å redigere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3E5F1FCD-3438-4BDC-B3DF-9EECFFE3026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1006" y="5112324"/>
            <a:ext cx="3430007" cy="1745675"/>
          </a:xfrm>
          <a:solidFill>
            <a:schemeClr val="accent1"/>
          </a:solidFill>
        </p:spPr>
        <p:txBody>
          <a:bodyPr lIns="540000" rIns="360000" bIns="180000">
            <a:noAutofit/>
          </a:bodyPr>
          <a:lstStyle>
            <a:lvl1pPr marL="180975" indent="-180975">
              <a:spcBef>
                <a:spcPts val="600"/>
              </a:spcBef>
              <a:buClr>
                <a:schemeClr val="bg1"/>
              </a:buClr>
              <a:defRPr sz="1500"/>
            </a:lvl1pPr>
          </a:lstStyle>
          <a:p>
            <a:pPr lvl="0"/>
            <a:r>
              <a:rPr lang="nb-NO" noProof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16096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innholdsd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954A463-EC8E-5847-B083-46ED2B2036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0000" y="1933200"/>
            <a:ext cx="5022000" cy="420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A978847-6F96-2844-8409-0F6D45441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r>
              <a:rPr lang="nb-NO"/>
              <a:t>25.06.2021</a:t>
            </a: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5EF853A-31AC-4946-A28E-84235FF1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r>
              <a:rPr lang="nb-NO"/>
              <a:t>Sett inn bunntekst her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C373023-B764-3644-87D6-2DDA504D6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7483B77-D4B7-9E47-B00F-8757E13A5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12" name="Plassholder for tekst 13">
            <a:extLst>
              <a:ext uri="{FF2B5EF4-FFF2-40B4-BE49-F238E27FC236}">
                <a16:creationId xmlns:a16="http://schemas.microsoft.com/office/drawing/2014/main" id="{6A44E43E-907D-FE49-8854-209B4422008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998" y="180975"/>
            <a:ext cx="713212" cy="36085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wrap="none" lIns="0" tIns="72000" rIns="0" bIns="72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</a:lstStyle>
          <a:p>
            <a:pPr lvl="0"/>
            <a:r>
              <a:rPr lang="nb-NO"/>
              <a:t>Stikktittel</a:t>
            </a:r>
          </a:p>
        </p:txBody>
      </p:sp>
    </p:spTree>
    <p:extLst>
      <p:ext uri="{BB962C8B-B14F-4D97-AF65-F5344CB8AC3E}">
        <p14:creationId xmlns:p14="http://schemas.microsoft.com/office/powerpoint/2010/main" val="1735215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10">
          <p15:clr>
            <a:srgbClr val="FBAE40"/>
          </p15:clr>
        </p15:guide>
        <p15:guide id="2" orient="horz" pos="339">
          <p15:clr>
            <a:srgbClr val="FBAE40"/>
          </p15:clr>
        </p15:guide>
      </p15:sldGuideLst>
    </p:ext>
  </p:extLs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og tittel utfallen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e">
            <a:extLst>
              <a:ext uri="{FF2B5EF4-FFF2-40B4-BE49-F238E27FC236}">
                <a16:creationId xmlns:a16="http://schemas.microsoft.com/office/drawing/2014/main" id="{380286EB-9435-4F0E-BF31-DB3824A5F96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 lIns="720000" tIns="720000" rIns="720000" bIns="720000" anchor="ctr" anchorCtr="0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nb-NO" noProof="0"/>
              <a:t>Klikk på ikonet for å legge til et bilde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410D69F0-E13B-4E7B-8601-664B3F69C6D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583006" y="0"/>
            <a:ext cx="610000" cy="608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-6" t="29843" r="30028" b="-1"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 noProof="0"/>
              <a:t> </a:t>
            </a:r>
          </a:p>
        </p:txBody>
      </p:sp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DB71233F-273F-2249-859F-5DB684D79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r>
              <a:rPr lang="en-US" noProof="0"/>
              <a:t>25.06.2021</a:t>
            </a:r>
            <a:endParaRPr lang="nb-NO" noProof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8B8EC9E5-5DAB-654D-915A-C117D714C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6FC27C0E-69D6-2140-BAEC-594D114B0964}" type="slidenum">
              <a:rPr lang="nb-NO" noProof="0" smtClean="0"/>
              <a:pPr/>
              <a:t>‹#›</a:t>
            </a:fld>
            <a:endParaRPr lang="nb-NO" noProof="0"/>
          </a:p>
        </p:txBody>
      </p:sp>
      <p:sp>
        <p:nvSpPr>
          <p:cNvPr id="9" name="Plassholder for bunntekst 5">
            <a:extLst>
              <a:ext uri="{FF2B5EF4-FFF2-40B4-BE49-F238E27FC236}">
                <a16:creationId xmlns:a16="http://schemas.microsoft.com/office/drawing/2014/main" id="{B8B17DE3-49BE-48A1-9380-F633CC374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9997" y="6419782"/>
            <a:ext cx="10389328" cy="187105"/>
          </a:xfrm>
        </p:spPr>
        <p:txBody>
          <a:bodyPr/>
          <a:lstStyle>
            <a:lvl1pPr>
              <a:defRPr b="0" i="0">
                <a:latin typeface="+mj-lt"/>
              </a:defRPr>
            </a:lvl1pPr>
          </a:lstStyle>
          <a:p>
            <a:endParaRPr lang="nb-NO"/>
          </a:p>
        </p:txBody>
      </p:sp>
      <p:sp>
        <p:nvSpPr>
          <p:cNvPr id="12" name="Tittel 4">
            <a:extLst>
              <a:ext uri="{FF2B5EF4-FFF2-40B4-BE49-F238E27FC236}">
                <a16:creationId xmlns:a16="http://schemas.microsoft.com/office/drawing/2014/main" id="{E6D7E407-65E5-420F-9EA6-EE521CE9CB68}"/>
              </a:ext>
            </a:extLst>
          </p:cNvPr>
          <p:cNvSpPr>
            <a:spLocks noGrp="1" noChangeAspect="1"/>
          </p:cNvSpPr>
          <p:nvPr>
            <p:ph type="title" hasCustomPrompt="1"/>
          </p:nvPr>
        </p:nvSpPr>
        <p:spPr>
          <a:xfrm>
            <a:off x="8762999" y="3428999"/>
            <a:ext cx="3429001" cy="1713546"/>
          </a:xfrm>
          <a:solidFill>
            <a:schemeClr val="accent1"/>
          </a:solidFill>
        </p:spPr>
        <p:txBody>
          <a:bodyPr lIns="540000" tIns="504000" rIns="540000" bIns="180000">
            <a:noAutofit/>
          </a:bodyPr>
          <a:lstStyle>
            <a:lvl1pPr>
              <a:defRPr/>
            </a:lvl1pPr>
          </a:lstStyle>
          <a:p>
            <a:r>
              <a:rPr lang="nb-NO" noProof="0"/>
              <a:t>Klikk for å redigere</a:t>
            </a: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3E9FFFF8-1B4F-471D-849D-956E0C4EE22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761993" y="5112324"/>
            <a:ext cx="3430007" cy="1745675"/>
          </a:xfrm>
          <a:solidFill>
            <a:schemeClr val="accent1"/>
          </a:solidFill>
        </p:spPr>
        <p:txBody>
          <a:bodyPr lIns="540000" rIns="540000" bIns="180000">
            <a:noAutofit/>
          </a:bodyPr>
          <a:lstStyle>
            <a:lvl1pPr marL="180975" indent="-180975">
              <a:spcBef>
                <a:spcPts val="600"/>
              </a:spcBef>
              <a:buClr>
                <a:schemeClr val="bg1"/>
              </a:buClr>
              <a:defRPr sz="1500"/>
            </a:lvl1pPr>
          </a:lstStyle>
          <a:p>
            <a:pPr lvl="0"/>
            <a:r>
              <a:rPr lang="nb-NO" noProof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856516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e tittel h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0D16F0E-DE74-DC49-9F49-B18AE520C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C00ACBC6-1301-824B-A95D-34640778D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E55537CD-971A-0F4B-B8C5-852D412DE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0A6B2D3C-1843-7E41-8F15-B919A5C18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Plassholder for tekst 13">
            <a:extLst>
              <a:ext uri="{FF2B5EF4-FFF2-40B4-BE49-F238E27FC236}">
                <a16:creationId xmlns:a16="http://schemas.microsoft.com/office/drawing/2014/main" id="{9212414C-FC9F-4EF1-8D62-DF92350C64E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186549"/>
            <a:ext cx="811761" cy="355276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wrap="none" lIns="0" tIns="36000" rIns="0" bIns="72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nb-NO"/>
              <a:t>Stikktittel</a:t>
            </a:r>
          </a:p>
        </p:txBody>
      </p:sp>
    </p:spTree>
    <p:extLst>
      <p:ext uri="{BB962C8B-B14F-4D97-AF65-F5344CB8AC3E}">
        <p14:creationId xmlns:p14="http://schemas.microsoft.com/office/powerpoint/2010/main" val="3197176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e tittel grå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0D16F0E-DE74-DC49-9F49-B18AE520C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C00ACBC6-1301-824B-A95D-34640778D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E55537CD-971A-0F4B-B8C5-852D412DE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0A6B2D3C-1843-7E41-8F15-B919A5C18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+mn-lt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9" name="Plassholder for tekst 13">
            <a:extLst>
              <a:ext uri="{FF2B5EF4-FFF2-40B4-BE49-F238E27FC236}">
                <a16:creationId xmlns:a16="http://schemas.microsoft.com/office/drawing/2014/main" id="{F35BF3F8-547C-4AFA-91BA-24A0E0459F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186549"/>
            <a:ext cx="811761" cy="355276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wrap="none" lIns="0" tIns="36000" rIns="0" bIns="72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Stikktittel</a:t>
            </a:r>
          </a:p>
        </p:txBody>
      </p:sp>
    </p:spTree>
    <p:extLst>
      <p:ext uri="{BB962C8B-B14F-4D97-AF65-F5344CB8AC3E}">
        <p14:creationId xmlns:p14="http://schemas.microsoft.com/office/powerpoint/2010/main" val="3774116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e tittel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e">
            <a:extLst>
              <a:ext uri="{FF2B5EF4-FFF2-40B4-BE49-F238E27FC236}">
                <a16:creationId xmlns:a16="http://schemas.microsoft.com/office/drawing/2014/main" id="{040660A8-334E-4B67-BD09-CF682ACC9DC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 lIns="720000" tIns="720000" rIns="720000" bIns="720000" anchor="ctr" anchorCtr="0"/>
          <a:lstStyle>
            <a:lvl1pPr marL="0" indent="0">
              <a:buNone/>
              <a:defRPr/>
            </a:lvl1pPr>
          </a:lstStyle>
          <a:p>
            <a:r>
              <a:rPr lang="nb-NO" noProof="0"/>
              <a:t>Klikk på ikonet for å legge til et bilde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B3AA496-E2E6-47FB-96FC-D1A21672FBA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583006" y="0"/>
            <a:ext cx="610000" cy="608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-6" t="29843" r="30028" b="-1"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0D16F0E-DE74-DC49-9F49-B18AE520C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C00ACBC6-1301-824B-A95D-34640778D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E55537CD-971A-0F4B-B8C5-852D412DE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0A6B2D3C-1843-7E41-8F15-B919A5C18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Plassholder for tekst 13">
            <a:extLst>
              <a:ext uri="{FF2B5EF4-FFF2-40B4-BE49-F238E27FC236}">
                <a16:creationId xmlns:a16="http://schemas.microsoft.com/office/drawing/2014/main" id="{9212414C-FC9F-4EF1-8D62-DF92350C64E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186549"/>
            <a:ext cx="811761" cy="355276"/>
          </a:xfrm>
          <a:blipFill dpi="0" rotWithShape="1">
            <a:blip r:embed="rId4"/>
            <a:srcRect/>
            <a:stretch>
              <a:fillRect/>
            </a:stretch>
          </a:blipFill>
        </p:spPr>
        <p:txBody>
          <a:bodyPr wrap="none" lIns="0" tIns="36000" rIns="0" bIns="72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nb-NO"/>
              <a:t>Stikktittel</a:t>
            </a:r>
          </a:p>
        </p:txBody>
      </p:sp>
    </p:spTree>
    <p:extLst>
      <p:ext uri="{BB962C8B-B14F-4D97-AF65-F5344CB8AC3E}">
        <p14:creationId xmlns:p14="http://schemas.microsoft.com/office/powerpoint/2010/main" val="511103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DB71233F-273F-2249-859F-5DB684D79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E79986B2-782D-D845-A6ED-76A4CEBEB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8B8EC9E5-5DAB-654D-915A-C117D714C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8120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Animer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_logo_B_white_H264" descr="AF_logo_B_white_H264">
            <a:hlinkClick r:id="" action="ppaction://media"/>
            <a:extLst>
              <a:ext uri="{FF2B5EF4-FFF2-40B4-BE49-F238E27FC236}">
                <a16:creationId xmlns:a16="http://schemas.microsoft.com/office/drawing/2014/main" id="{22CA2B59-F854-4E67-A582-D14777CBB0DD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-487" t="-1017" r="-487" b="-1017"/>
          <a:stretch/>
        </p:blipFill>
        <p:spPr>
          <a:xfrm>
            <a:off x="-59410" y="-69742"/>
            <a:ext cx="12310820" cy="6997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328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norma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4793A5B-E7B8-4C99-A418-8F8658427EA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 lIns="720000" tIns="720000" rIns="720000" bIns="720000" anchor="ctr" anchorCtr="0"/>
          <a:lstStyle>
            <a:lvl1pPr marL="0" indent="0" algn="r">
              <a:buNone/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  <a:defRPr/>
            </a:pPr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E38E4301-9788-164D-9664-3D256996C69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" y="-2"/>
            <a:ext cx="4619624" cy="3438000"/>
          </a:xfrm>
          <a:solidFill>
            <a:schemeClr val="accent1"/>
          </a:solidFill>
        </p:spPr>
        <p:txBody>
          <a:bodyPr lIns="720000" tIns="720000" rIns="540000" bIns="360000" anchor="b" anchorCtr="0">
            <a:noAutofit/>
          </a:bodyPr>
          <a:lstStyle>
            <a:lvl1pPr algn="l">
              <a:lnSpc>
                <a:spcPct val="90000"/>
              </a:lnSpc>
              <a:defRPr sz="36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D6995328-6892-8E49-8951-D46A5D939EC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-1" y="3428999"/>
            <a:ext cx="4619625" cy="1186751"/>
          </a:xfrm>
          <a:solidFill>
            <a:schemeClr val="accent1"/>
          </a:solidFill>
        </p:spPr>
        <p:txBody>
          <a:bodyPr lIns="720000" rIns="720000">
            <a:noAutofit/>
          </a:bodyPr>
          <a:lstStyle>
            <a:lvl1pPr marL="0" indent="0" algn="l">
              <a:spcBef>
                <a:spcPts val="0"/>
              </a:spcBef>
              <a:buNone/>
              <a:defRPr sz="16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grpSp>
        <p:nvGrpSpPr>
          <p:cNvPr id="10" name="Gruppe 9">
            <a:extLst>
              <a:ext uri="{FF2B5EF4-FFF2-40B4-BE49-F238E27FC236}">
                <a16:creationId xmlns:a16="http://schemas.microsoft.com/office/drawing/2014/main" id="{24D46953-51B1-2642-9E76-C78C4D2A5E20}"/>
              </a:ext>
            </a:extLst>
          </p:cNvPr>
          <p:cNvGrpSpPr/>
          <p:nvPr/>
        </p:nvGrpSpPr>
        <p:grpSpPr>
          <a:xfrm>
            <a:off x="2442040" y="-335454"/>
            <a:ext cx="1043680" cy="190800"/>
            <a:chOff x="2442040" y="-335454"/>
            <a:chExt cx="1043680" cy="190800"/>
          </a:xfrm>
        </p:grpSpPr>
        <p:sp>
          <p:nvSpPr>
            <p:cNvPr id="11" name="Rektangel 10">
              <a:extLst>
                <a:ext uri="{FF2B5EF4-FFF2-40B4-BE49-F238E27FC236}">
                  <a16:creationId xmlns:a16="http://schemas.microsoft.com/office/drawing/2014/main" id="{F09627A4-74A0-8C45-9058-B335B33AFAFD}"/>
                </a:ext>
              </a:extLst>
            </p:cNvPr>
            <p:cNvSpPr/>
            <p:nvPr/>
          </p:nvSpPr>
          <p:spPr>
            <a:xfrm>
              <a:off x="2442040" y="-335454"/>
              <a:ext cx="1043680" cy="190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grpSp>
          <p:nvGrpSpPr>
            <p:cNvPr id="12" name="Gruppe 11">
              <a:extLst>
                <a:ext uri="{FF2B5EF4-FFF2-40B4-BE49-F238E27FC236}">
                  <a16:creationId xmlns:a16="http://schemas.microsoft.com/office/drawing/2014/main" id="{BC368A8A-CF7D-B143-99BD-836D6370F545}"/>
                </a:ext>
              </a:extLst>
            </p:cNvPr>
            <p:cNvGrpSpPr/>
            <p:nvPr/>
          </p:nvGrpSpPr>
          <p:grpSpPr>
            <a:xfrm>
              <a:off x="2506820" y="-296561"/>
              <a:ext cx="914120" cy="108000"/>
              <a:chOff x="2442040" y="-296561"/>
              <a:chExt cx="914120" cy="108000"/>
            </a:xfrm>
          </p:grpSpPr>
          <p:sp>
            <p:nvSpPr>
              <p:cNvPr id="13" name="Rektangel 12">
                <a:extLst>
                  <a:ext uri="{FF2B5EF4-FFF2-40B4-BE49-F238E27FC236}">
                    <a16:creationId xmlns:a16="http://schemas.microsoft.com/office/drawing/2014/main" id="{B2AB4584-DF32-2E4D-A0C2-BCDA17515661}"/>
                  </a:ext>
                </a:extLst>
              </p:cNvPr>
              <p:cNvSpPr/>
              <p:nvPr/>
            </p:nvSpPr>
            <p:spPr>
              <a:xfrm>
                <a:off x="2442040" y="-296561"/>
                <a:ext cx="108000" cy="1080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" name="Rektangel 13">
                <a:extLst>
                  <a:ext uri="{FF2B5EF4-FFF2-40B4-BE49-F238E27FC236}">
                    <a16:creationId xmlns:a16="http://schemas.microsoft.com/office/drawing/2014/main" id="{307AD813-2F95-B145-8866-AB893EE32AAF}"/>
                  </a:ext>
                </a:extLst>
              </p:cNvPr>
              <p:cNvSpPr/>
              <p:nvPr/>
            </p:nvSpPr>
            <p:spPr>
              <a:xfrm>
                <a:off x="2764488" y="-296561"/>
                <a:ext cx="108000" cy="1080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" name="Rektangel 14">
                <a:extLst>
                  <a:ext uri="{FF2B5EF4-FFF2-40B4-BE49-F238E27FC236}">
                    <a16:creationId xmlns:a16="http://schemas.microsoft.com/office/drawing/2014/main" id="{0D9CDADD-E0FB-CE40-9647-33E2462E729E}"/>
                  </a:ext>
                </a:extLst>
              </p:cNvPr>
              <p:cNvSpPr/>
              <p:nvPr/>
            </p:nvSpPr>
            <p:spPr>
              <a:xfrm>
                <a:off x="3248160" y="-296561"/>
                <a:ext cx="108000" cy="108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" name="Rektangel 15">
                <a:extLst>
                  <a:ext uri="{FF2B5EF4-FFF2-40B4-BE49-F238E27FC236}">
                    <a16:creationId xmlns:a16="http://schemas.microsoft.com/office/drawing/2014/main" id="{52CC5802-59F2-8A4C-B373-F82F84A464EA}"/>
                  </a:ext>
                </a:extLst>
              </p:cNvPr>
              <p:cNvSpPr/>
              <p:nvPr/>
            </p:nvSpPr>
            <p:spPr>
              <a:xfrm>
                <a:off x="2603264" y="-296561"/>
                <a:ext cx="108000" cy="10800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" name="Rektangel 18">
                <a:extLst>
                  <a:ext uri="{FF2B5EF4-FFF2-40B4-BE49-F238E27FC236}">
                    <a16:creationId xmlns:a16="http://schemas.microsoft.com/office/drawing/2014/main" id="{F94FA0C1-68E6-464E-AC09-2AE1AEE87E0B}"/>
                  </a:ext>
                </a:extLst>
              </p:cNvPr>
              <p:cNvSpPr/>
              <p:nvPr/>
            </p:nvSpPr>
            <p:spPr>
              <a:xfrm>
                <a:off x="2925712" y="-296561"/>
                <a:ext cx="108000" cy="1080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" name="Rektangel 19">
                <a:extLst>
                  <a:ext uri="{FF2B5EF4-FFF2-40B4-BE49-F238E27FC236}">
                    <a16:creationId xmlns:a16="http://schemas.microsoft.com/office/drawing/2014/main" id="{EF895D5F-CFC3-1F42-8E10-31C2985F98C1}"/>
                  </a:ext>
                </a:extLst>
              </p:cNvPr>
              <p:cNvSpPr/>
              <p:nvPr/>
            </p:nvSpPr>
            <p:spPr>
              <a:xfrm>
                <a:off x="3086936" y="-296561"/>
                <a:ext cx="108000" cy="1080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</p:grp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D45AB863-1037-4F33-941F-BD1A4CF9967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569324" y="0"/>
            <a:ext cx="1622675" cy="1619998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-2" t="33271" r="33444" b="-3"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6049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54">
          <p15:clr>
            <a:srgbClr val="FBAE40"/>
          </p15:clr>
        </p15:guide>
      </p15:sldGuideLst>
    </p:ext>
  </p:extLs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alternativ gu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5C306A-CAD5-415E-81D7-6C8639C6B0D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9624" y="0"/>
            <a:ext cx="7572375" cy="6858000"/>
          </a:xfrm>
          <a:solidFill>
            <a:schemeClr val="bg2"/>
          </a:solidFill>
        </p:spPr>
        <p:txBody>
          <a:bodyPr lIns="720000" tIns="720000" rIns="720000" bIns="720000" anchor="ctr" anchorCtr="0"/>
          <a:lstStyle>
            <a:lvl1pPr marL="0" indent="0" algn="r">
              <a:buNone/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  <a:defRPr/>
            </a:pPr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7FE123C0-69B0-E642-86BE-36980F897039}"/>
              </a:ext>
            </a:extLst>
          </p:cNvPr>
          <p:cNvSpPr txBox="1"/>
          <p:nvPr userDrawn="1"/>
        </p:nvSpPr>
        <p:spPr>
          <a:xfrm>
            <a:off x="719998" y="-340468"/>
            <a:ext cx="1668818" cy="180425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lang="nb-NO" sz="700" noProof="1">
                <a:latin typeface="Arial" panose="020B0604020202020204" pitchFamily="34" charset="0"/>
                <a:cs typeface="Arial" panose="020B0604020202020204" pitchFamily="34" charset="0"/>
              </a:rPr>
              <a:t>AF Gruppen</a:t>
            </a:r>
          </a:p>
        </p:txBody>
      </p:sp>
      <p:grpSp>
        <p:nvGrpSpPr>
          <p:cNvPr id="10" name="Gruppe 9">
            <a:extLst>
              <a:ext uri="{FF2B5EF4-FFF2-40B4-BE49-F238E27FC236}">
                <a16:creationId xmlns:a16="http://schemas.microsoft.com/office/drawing/2014/main" id="{24D46953-51B1-2642-9E76-C78C4D2A5E20}"/>
              </a:ext>
            </a:extLst>
          </p:cNvPr>
          <p:cNvGrpSpPr/>
          <p:nvPr/>
        </p:nvGrpSpPr>
        <p:grpSpPr>
          <a:xfrm>
            <a:off x="2442040" y="-335454"/>
            <a:ext cx="1043680" cy="190800"/>
            <a:chOff x="2442040" y="-335454"/>
            <a:chExt cx="1043680" cy="190800"/>
          </a:xfrm>
        </p:grpSpPr>
        <p:sp>
          <p:nvSpPr>
            <p:cNvPr id="11" name="Rektangel 10">
              <a:extLst>
                <a:ext uri="{FF2B5EF4-FFF2-40B4-BE49-F238E27FC236}">
                  <a16:creationId xmlns:a16="http://schemas.microsoft.com/office/drawing/2014/main" id="{F09627A4-74A0-8C45-9058-B335B33AFAFD}"/>
                </a:ext>
              </a:extLst>
            </p:cNvPr>
            <p:cNvSpPr/>
            <p:nvPr/>
          </p:nvSpPr>
          <p:spPr>
            <a:xfrm>
              <a:off x="2442040" y="-335454"/>
              <a:ext cx="1043680" cy="190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grpSp>
          <p:nvGrpSpPr>
            <p:cNvPr id="12" name="Gruppe 11">
              <a:extLst>
                <a:ext uri="{FF2B5EF4-FFF2-40B4-BE49-F238E27FC236}">
                  <a16:creationId xmlns:a16="http://schemas.microsoft.com/office/drawing/2014/main" id="{BC368A8A-CF7D-B143-99BD-836D6370F545}"/>
                </a:ext>
              </a:extLst>
            </p:cNvPr>
            <p:cNvGrpSpPr/>
            <p:nvPr/>
          </p:nvGrpSpPr>
          <p:grpSpPr>
            <a:xfrm>
              <a:off x="2506820" y="-296561"/>
              <a:ext cx="914120" cy="108000"/>
              <a:chOff x="2442040" y="-296561"/>
              <a:chExt cx="914120" cy="108000"/>
            </a:xfrm>
          </p:grpSpPr>
          <p:sp>
            <p:nvSpPr>
              <p:cNvPr id="13" name="Rektangel 12">
                <a:extLst>
                  <a:ext uri="{FF2B5EF4-FFF2-40B4-BE49-F238E27FC236}">
                    <a16:creationId xmlns:a16="http://schemas.microsoft.com/office/drawing/2014/main" id="{B2AB4584-DF32-2E4D-A0C2-BCDA17515661}"/>
                  </a:ext>
                </a:extLst>
              </p:cNvPr>
              <p:cNvSpPr/>
              <p:nvPr/>
            </p:nvSpPr>
            <p:spPr>
              <a:xfrm>
                <a:off x="2442040" y="-296561"/>
                <a:ext cx="108000" cy="1080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" name="Rektangel 13">
                <a:extLst>
                  <a:ext uri="{FF2B5EF4-FFF2-40B4-BE49-F238E27FC236}">
                    <a16:creationId xmlns:a16="http://schemas.microsoft.com/office/drawing/2014/main" id="{307AD813-2F95-B145-8866-AB893EE32AAF}"/>
                  </a:ext>
                </a:extLst>
              </p:cNvPr>
              <p:cNvSpPr/>
              <p:nvPr/>
            </p:nvSpPr>
            <p:spPr>
              <a:xfrm>
                <a:off x="2764488" y="-296561"/>
                <a:ext cx="108000" cy="1080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" name="Rektangel 14">
                <a:extLst>
                  <a:ext uri="{FF2B5EF4-FFF2-40B4-BE49-F238E27FC236}">
                    <a16:creationId xmlns:a16="http://schemas.microsoft.com/office/drawing/2014/main" id="{0D9CDADD-E0FB-CE40-9647-33E2462E729E}"/>
                  </a:ext>
                </a:extLst>
              </p:cNvPr>
              <p:cNvSpPr/>
              <p:nvPr/>
            </p:nvSpPr>
            <p:spPr>
              <a:xfrm>
                <a:off x="3248160" y="-296561"/>
                <a:ext cx="108000" cy="108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" name="Rektangel 15">
                <a:extLst>
                  <a:ext uri="{FF2B5EF4-FFF2-40B4-BE49-F238E27FC236}">
                    <a16:creationId xmlns:a16="http://schemas.microsoft.com/office/drawing/2014/main" id="{52CC5802-59F2-8A4C-B373-F82F84A464EA}"/>
                  </a:ext>
                </a:extLst>
              </p:cNvPr>
              <p:cNvSpPr/>
              <p:nvPr/>
            </p:nvSpPr>
            <p:spPr>
              <a:xfrm>
                <a:off x="2603264" y="-296561"/>
                <a:ext cx="108000" cy="10800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" name="Rektangel 18">
                <a:extLst>
                  <a:ext uri="{FF2B5EF4-FFF2-40B4-BE49-F238E27FC236}">
                    <a16:creationId xmlns:a16="http://schemas.microsoft.com/office/drawing/2014/main" id="{F94FA0C1-68E6-464E-AC09-2AE1AEE87E0B}"/>
                  </a:ext>
                </a:extLst>
              </p:cNvPr>
              <p:cNvSpPr/>
              <p:nvPr/>
            </p:nvSpPr>
            <p:spPr>
              <a:xfrm>
                <a:off x="2925712" y="-296561"/>
                <a:ext cx="108000" cy="1080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" name="Rektangel 19">
                <a:extLst>
                  <a:ext uri="{FF2B5EF4-FFF2-40B4-BE49-F238E27FC236}">
                    <a16:creationId xmlns:a16="http://schemas.microsoft.com/office/drawing/2014/main" id="{EF895D5F-CFC3-1F42-8E10-31C2985F98C1}"/>
                  </a:ext>
                </a:extLst>
              </p:cNvPr>
              <p:cNvSpPr/>
              <p:nvPr/>
            </p:nvSpPr>
            <p:spPr>
              <a:xfrm>
                <a:off x="3086936" y="-296561"/>
                <a:ext cx="108000" cy="1080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</p:grpSp>
      <p:sp>
        <p:nvSpPr>
          <p:cNvPr id="26" name="Tittel 1">
            <a:extLst>
              <a:ext uri="{FF2B5EF4-FFF2-40B4-BE49-F238E27FC236}">
                <a16:creationId xmlns:a16="http://schemas.microsoft.com/office/drawing/2014/main" id="{9363A00E-1349-4947-AA83-0BB76A66A8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-2"/>
            <a:ext cx="4619624" cy="3438000"/>
          </a:xfrm>
          <a:noFill/>
        </p:spPr>
        <p:txBody>
          <a:bodyPr lIns="720000" tIns="720000" rIns="540000" bIns="360000" anchor="b" anchorCtr="0">
            <a:noAutofit/>
          </a:bodyPr>
          <a:lstStyle>
            <a:lvl1pPr algn="l">
              <a:lnSpc>
                <a:spcPct val="90000"/>
              </a:lnSpc>
              <a:defRPr sz="36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27" name="Undertittel 2">
            <a:extLst>
              <a:ext uri="{FF2B5EF4-FFF2-40B4-BE49-F238E27FC236}">
                <a16:creationId xmlns:a16="http://schemas.microsoft.com/office/drawing/2014/main" id="{48443F58-F050-4D81-BA7C-1187E2165C6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-1" y="3429000"/>
            <a:ext cx="4619625" cy="3429000"/>
          </a:xfrm>
        </p:spPr>
        <p:txBody>
          <a:bodyPr lIns="720000" rIns="720000">
            <a:noAutofit/>
          </a:bodyPr>
          <a:lstStyle>
            <a:lvl1pPr marL="0" indent="0" algn="l">
              <a:spcBef>
                <a:spcPts val="0"/>
              </a:spcBef>
              <a:buNone/>
              <a:defRPr sz="16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30FCD4D0-19E7-4677-96E8-BA348B6AAF2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569324" y="0"/>
            <a:ext cx="1622675" cy="1619998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-2" t="33271" r="33444" b="-3"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9425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54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alternativ grå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5C306A-CAD5-415E-81D7-6C8639C6B0D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9624" y="0"/>
            <a:ext cx="7572375" cy="6858000"/>
          </a:xfrm>
          <a:solidFill>
            <a:schemeClr val="bg2"/>
          </a:solidFill>
        </p:spPr>
        <p:txBody>
          <a:bodyPr lIns="720000" tIns="720000" rIns="720000" bIns="720000" anchor="ctr" anchorCtr="0"/>
          <a:lstStyle>
            <a:lvl1pPr marL="0" indent="0" algn="r">
              <a:buNone/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  <a:defRPr/>
            </a:pPr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7FE123C0-69B0-E642-86BE-36980F897039}"/>
              </a:ext>
            </a:extLst>
          </p:cNvPr>
          <p:cNvSpPr txBox="1"/>
          <p:nvPr/>
        </p:nvSpPr>
        <p:spPr>
          <a:xfrm>
            <a:off x="719998" y="-340468"/>
            <a:ext cx="1668818" cy="180425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lang="nb-NO" sz="700" noProof="1">
                <a:latin typeface="Arial" panose="020B0604020202020204" pitchFamily="34" charset="0"/>
                <a:cs typeface="Arial" panose="020B0604020202020204" pitchFamily="34" charset="0"/>
              </a:rPr>
              <a:t>AF Gruppen</a:t>
            </a:r>
          </a:p>
        </p:txBody>
      </p:sp>
      <p:grpSp>
        <p:nvGrpSpPr>
          <p:cNvPr id="10" name="Gruppe 9">
            <a:extLst>
              <a:ext uri="{FF2B5EF4-FFF2-40B4-BE49-F238E27FC236}">
                <a16:creationId xmlns:a16="http://schemas.microsoft.com/office/drawing/2014/main" id="{24D46953-51B1-2642-9E76-C78C4D2A5E20}"/>
              </a:ext>
            </a:extLst>
          </p:cNvPr>
          <p:cNvGrpSpPr/>
          <p:nvPr/>
        </p:nvGrpSpPr>
        <p:grpSpPr>
          <a:xfrm>
            <a:off x="2442040" y="-335454"/>
            <a:ext cx="1043680" cy="190800"/>
            <a:chOff x="2442040" y="-335454"/>
            <a:chExt cx="1043680" cy="190800"/>
          </a:xfrm>
        </p:grpSpPr>
        <p:sp>
          <p:nvSpPr>
            <p:cNvPr id="11" name="Rektangel 10">
              <a:extLst>
                <a:ext uri="{FF2B5EF4-FFF2-40B4-BE49-F238E27FC236}">
                  <a16:creationId xmlns:a16="http://schemas.microsoft.com/office/drawing/2014/main" id="{F09627A4-74A0-8C45-9058-B335B33AFAFD}"/>
                </a:ext>
              </a:extLst>
            </p:cNvPr>
            <p:cNvSpPr/>
            <p:nvPr/>
          </p:nvSpPr>
          <p:spPr>
            <a:xfrm>
              <a:off x="2442040" y="-335454"/>
              <a:ext cx="1043680" cy="190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grpSp>
          <p:nvGrpSpPr>
            <p:cNvPr id="12" name="Gruppe 11">
              <a:extLst>
                <a:ext uri="{FF2B5EF4-FFF2-40B4-BE49-F238E27FC236}">
                  <a16:creationId xmlns:a16="http://schemas.microsoft.com/office/drawing/2014/main" id="{BC368A8A-CF7D-B143-99BD-836D6370F545}"/>
                </a:ext>
              </a:extLst>
            </p:cNvPr>
            <p:cNvGrpSpPr/>
            <p:nvPr/>
          </p:nvGrpSpPr>
          <p:grpSpPr>
            <a:xfrm>
              <a:off x="2506820" y="-296561"/>
              <a:ext cx="914120" cy="108000"/>
              <a:chOff x="2442040" y="-296561"/>
              <a:chExt cx="914120" cy="108000"/>
            </a:xfrm>
          </p:grpSpPr>
          <p:sp>
            <p:nvSpPr>
              <p:cNvPr id="13" name="Rektangel 12">
                <a:extLst>
                  <a:ext uri="{FF2B5EF4-FFF2-40B4-BE49-F238E27FC236}">
                    <a16:creationId xmlns:a16="http://schemas.microsoft.com/office/drawing/2014/main" id="{B2AB4584-DF32-2E4D-A0C2-BCDA17515661}"/>
                  </a:ext>
                </a:extLst>
              </p:cNvPr>
              <p:cNvSpPr/>
              <p:nvPr/>
            </p:nvSpPr>
            <p:spPr>
              <a:xfrm>
                <a:off x="2442040" y="-296561"/>
                <a:ext cx="108000" cy="1080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" name="Rektangel 13">
                <a:extLst>
                  <a:ext uri="{FF2B5EF4-FFF2-40B4-BE49-F238E27FC236}">
                    <a16:creationId xmlns:a16="http://schemas.microsoft.com/office/drawing/2014/main" id="{307AD813-2F95-B145-8866-AB893EE32AAF}"/>
                  </a:ext>
                </a:extLst>
              </p:cNvPr>
              <p:cNvSpPr/>
              <p:nvPr/>
            </p:nvSpPr>
            <p:spPr>
              <a:xfrm>
                <a:off x="2764488" y="-296561"/>
                <a:ext cx="108000" cy="1080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" name="Rektangel 14">
                <a:extLst>
                  <a:ext uri="{FF2B5EF4-FFF2-40B4-BE49-F238E27FC236}">
                    <a16:creationId xmlns:a16="http://schemas.microsoft.com/office/drawing/2014/main" id="{0D9CDADD-E0FB-CE40-9647-33E2462E729E}"/>
                  </a:ext>
                </a:extLst>
              </p:cNvPr>
              <p:cNvSpPr/>
              <p:nvPr/>
            </p:nvSpPr>
            <p:spPr>
              <a:xfrm>
                <a:off x="3248160" y="-296561"/>
                <a:ext cx="108000" cy="108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" name="Rektangel 15">
                <a:extLst>
                  <a:ext uri="{FF2B5EF4-FFF2-40B4-BE49-F238E27FC236}">
                    <a16:creationId xmlns:a16="http://schemas.microsoft.com/office/drawing/2014/main" id="{52CC5802-59F2-8A4C-B373-F82F84A464EA}"/>
                  </a:ext>
                </a:extLst>
              </p:cNvPr>
              <p:cNvSpPr/>
              <p:nvPr/>
            </p:nvSpPr>
            <p:spPr>
              <a:xfrm>
                <a:off x="2603264" y="-296561"/>
                <a:ext cx="108000" cy="10800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" name="Rektangel 18">
                <a:extLst>
                  <a:ext uri="{FF2B5EF4-FFF2-40B4-BE49-F238E27FC236}">
                    <a16:creationId xmlns:a16="http://schemas.microsoft.com/office/drawing/2014/main" id="{F94FA0C1-68E6-464E-AC09-2AE1AEE87E0B}"/>
                  </a:ext>
                </a:extLst>
              </p:cNvPr>
              <p:cNvSpPr/>
              <p:nvPr/>
            </p:nvSpPr>
            <p:spPr>
              <a:xfrm>
                <a:off x="2925712" y="-296561"/>
                <a:ext cx="108000" cy="1080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" name="Rektangel 19">
                <a:extLst>
                  <a:ext uri="{FF2B5EF4-FFF2-40B4-BE49-F238E27FC236}">
                    <a16:creationId xmlns:a16="http://schemas.microsoft.com/office/drawing/2014/main" id="{EF895D5F-CFC3-1F42-8E10-31C2985F98C1}"/>
                  </a:ext>
                </a:extLst>
              </p:cNvPr>
              <p:cNvSpPr/>
              <p:nvPr/>
            </p:nvSpPr>
            <p:spPr>
              <a:xfrm>
                <a:off x="3086936" y="-296561"/>
                <a:ext cx="108000" cy="1080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</p:grpSp>
      <p:sp>
        <p:nvSpPr>
          <p:cNvPr id="26" name="Tittel 1">
            <a:extLst>
              <a:ext uri="{FF2B5EF4-FFF2-40B4-BE49-F238E27FC236}">
                <a16:creationId xmlns:a16="http://schemas.microsoft.com/office/drawing/2014/main" id="{9363A00E-1349-4947-AA83-0BB76A66A8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-2"/>
            <a:ext cx="4619624" cy="3438000"/>
          </a:xfrm>
          <a:solidFill>
            <a:schemeClr val="tx2"/>
          </a:solidFill>
        </p:spPr>
        <p:txBody>
          <a:bodyPr lIns="720000" tIns="720000" rIns="540000" bIns="360000" anchor="b" anchorCtr="0">
            <a:noAutofit/>
          </a:bodyPr>
          <a:lstStyle>
            <a:lvl1pPr algn="l">
              <a:lnSpc>
                <a:spcPct val="9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27" name="Undertittel 2">
            <a:extLst>
              <a:ext uri="{FF2B5EF4-FFF2-40B4-BE49-F238E27FC236}">
                <a16:creationId xmlns:a16="http://schemas.microsoft.com/office/drawing/2014/main" id="{48443F58-F050-4D81-BA7C-1187E2165C6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-1" y="3429000"/>
            <a:ext cx="4619625" cy="3429000"/>
          </a:xfrm>
          <a:solidFill>
            <a:schemeClr val="tx2"/>
          </a:solidFill>
        </p:spPr>
        <p:txBody>
          <a:bodyPr lIns="720000" rIns="720000">
            <a:noAutofit/>
          </a:bodyPr>
          <a:lstStyle>
            <a:lvl1pPr marL="0" indent="0" algn="l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D218A4F1-B622-4654-BDDD-23C7587842C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569324" y="0"/>
            <a:ext cx="1622675" cy="1619998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-2" t="33271" r="33444" b="-3"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5433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54">
          <p15:clr>
            <a:srgbClr val="FBAE40"/>
          </p15:clr>
        </p15:guide>
      </p15:sldGuideLst>
    </p:ext>
  </p:extLs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8198578-1CC1-9B42-A782-25F216402B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932563"/>
            <a:ext cx="10763250" cy="420544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F9651C1E-8EFA-5A44-9E4A-5B5B5B5BF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04CAD5E9-1DF4-7A46-AB26-B7E752C3B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81157803-BFB9-5448-8FED-3C32C96D2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3" name="Plassholder for tekst 13">
            <a:extLst>
              <a:ext uri="{FF2B5EF4-FFF2-40B4-BE49-F238E27FC236}">
                <a16:creationId xmlns:a16="http://schemas.microsoft.com/office/drawing/2014/main" id="{5BDEC490-5235-9843-9E24-EB55EF35FF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186549"/>
            <a:ext cx="811761" cy="355276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wrap="none" lIns="0" tIns="36000" rIns="0" bIns="72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nb-NO"/>
              <a:t>Stikktittel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58CC506-3884-4A45-8D33-86DCEA595F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631507"/>
            <a:ext cx="10757628" cy="1019278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72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14">
          <p15:clr>
            <a:srgbClr val="FBAE40"/>
          </p15:clr>
        </p15:guide>
        <p15:guide id="2" orient="horz" pos="3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954A463-EC8E-5847-B083-46ED2B2036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9997" y="1933200"/>
            <a:ext cx="3238872" cy="420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18FB1FE6-1882-1F4B-972F-303EE5A6CD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98117" y="1933200"/>
            <a:ext cx="3240000" cy="420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A978847-6F96-2844-8409-0F6D45441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r>
              <a:rPr lang="nb-NO"/>
              <a:t>25.06.2021</a:t>
            </a: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5EF853A-31AC-4946-A28E-84235FF1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r>
              <a:rPr lang="nb-NO"/>
              <a:t>Sett inn bunntekst her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C373023-B764-3644-87D6-2DDA504D6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2" name="Plassholder for innhold 3">
            <a:extLst>
              <a:ext uri="{FF2B5EF4-FFF2-40B4-BE49-F238E27FC236}">
                <a16:creationId xmlns:a16="http://schemas.microsoft.com/office/drawing/2014/main" id="{756B11D1-AC17-F34E-B03E-8B3BBCA1A6A0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7865999" y="1933200"/>
            <a:ext cx="3240000" cy="420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14" name="Plassholder for tekst 13">
            <a:extLst>
              <a:ext uri="{FF2B5EF4-FFF2-40B4-BE49-F238E27FC236}">
                <a16:creationId xmlns:a16="http://schemas.microsoft.com/office/drawing/2014/main" id="{2BD2848F-2000-6E4B-A3D3-95B9BD0D8A3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998" y="180975"/>
            <a:ext cx="713212" cy="36085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wrap="none" lIns="0" tIns="72000" rIns="0" bIns="72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</a:lstStyle>
          <a:p>
            <a:pPr lvl="0"/>
            <a:r>
              <a:rPr lang="nb-NO"/>
              <a:t>Stikktittel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8D8D852E-2E7A-9F42-A673-7300C8EA5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10664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10">
          <p15:clr>
            <a:srgbClr val="FBAE40"/>
          </p15:clr>
        </p15:guide>
        <p15:guide id="2" orient="horz" pos="339">
          <p15:clr>
            <a:srgbClr val="FBAE40"/>
          </p15:clr>
        </p15:guide>
        <p15:guide id="3" pos="3727">
          <p15:clr>
            <a:srgbClr val="FBAE40"/>
          </p15:clr>
        </p15:guide>
      </p15:sldGuideLst>
    </p:ext>
  </p:extLs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grå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BA185CE-0C4D-BA4C-AD56-EC7A01C6D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631507"/>
            <a:ext cx="10757628" cy="1019278"/>
          </a:xfr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8198578-1CC1-9B42-A782-25F216402B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932563"/>
            <a:ext cx="10763250" cy="420544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F9651C1E-8EFA-5A44-9E4A-5B5B5B5BF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04CAD5E9-1DF4-7A46-AB26-B7E752C3B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r>
              <a:rPr lang="nb-NO"/>
              <a:t>AF Presentasjonsmal</a:t>
            </a:r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81157803-BFB9-5448-8FED-3C32C96D2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+mn-lt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1" name="Plassholder for tekst 13">
            <a:extLst>
              <a:ext uri="{FF2B5EF4-FFF2-40B4-BE49-F238E27FC236}">
                <a16:creationId xmlns:a16="http://schemas.microsoft.com/office/drawing/2014/main" id="{6DE9EF62-0349-414F-B572-7B78069149E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186549"/>
            <a:ext cx="811761" cy="355276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wrap="none" lIns="0" tIns="36000" rIns="0" bIns="72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Stikktittel</a:t>
            </a:r>
          </a:p>
        </p:txBody>
      </p:sp>
    </p:spTree>
    <p:extLst>
      <p:ext uri="{BB962C8B-B14F-4D97-AF65-F5344CB8AC3E}">
        <p14:creationId xmlns:p14="http://schemas.microsoft.com/office/powerpoint/2010/main" val="1743290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14">
          <p15:clr>
            <a:srgbClr val="FBAE40"/>
          </p15:clr>
        </p15:guide>
        <p15:guide id="2" orient="horz" pos="340">
          <p15:clr>
            <a:srgbClr val="FBAE40"/>
          </p15:clr>
        </p15:guide>
      </p15:sldGuideLst>
    </p:ext>
  </p:extLs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C929E29-018C-5F49-AFD1-E1D4A5301A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9998" y="719138"/>
            <a:ext cx="7704156" cy="2709862"/>
          </a:xfrm>
        </p:spPr>
        <p:txBody>
          <a:bodyPr bIns="180000" anchor="b" anchorCtr="0">
            <a:noAutofit/>
          </a:bodyPr>
          <a:lstStyle>
            <a:lvl1pPr>
              <a:lnSpc>
                <a:spcPct val="90000"/>
              </a:lnSpc>
              <a:defRPr sz="58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C2ADE2A-446E-F44D-8B0C-69B38F62E15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19998" y="3741905"/>
            <a:ext cx="7704156" cy="2347745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5613402-9B9E-8B49-8A1C-573C429B4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F9809E6-B518-3F4B-B80A-00A1D6FE6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F6EC21E-B709-FC48-9BBF-7B55CC7A9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58ACA20-2938-4BF7-926B-FE00C391E542}"/>
              </a:ext>
            </a:extLst>
          </p:cNvPr>
          <p:cNvGrpSpPr/>
          <p:nvPr userDrawn="1"/>
        </p:nvGrpSpPr>
        <p:grpSpPr>
          <a:xfrm>
            <a:off x="11583006" y="179995"/>
            <a:ext cx="428994" cy="428994"/>
            <a:chOff x="11583006" y="179995"/>
            <a:chExt cx="428994" cy="428994"/>
          </a:xfrm>
        </p:grpSpPr>
        <p:sp>
          <p:nvSpPr>
            <p:cNvPr id="8" name="Rektangel 7">
              <a:extLst>
                <a:ext uri="{FF2B5EF4-FFF2-40B4-BE49-F238E27FC236}">
                  <a16:creationId xmlns:a16="http://schemas.microsoft.com/office/drawing/2014/main" id="{A50E0565-9EB5-B543-9BD1-C0D47B94FC7E}"/>
                </a:ext>
              </a:extLst>
            </p:cNvPr>
            <p:cNvSpPr/>
            <p:nvPr/>
          </p:nvSpPr>
          <p:spPr>
            <a:xfrm>
              <a:off x="11583006" y="179995"/>
              <a:ext cx="428994" cy="42899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pic>
          <p:nvPicPr>
            <p:cNvPr id="11" name="Grafikk 8">
              <a:extLst>
                <a:ext uri="{FF2B5EF4-FFF2-40B4-BE49-F238E27FC236}">
                  <a16:creationId xmlns:a16="http://schemas.microsoft.com/office/drawing/2014/main" id="{9DD924FC-2F34-4DB6-8351-73E79ACD2F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583006" y="179995"/>
              <a:ext cx="428994" cy="4289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6838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loverskrift lite bil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A2BBCF1-6F0F-8A4F-A227-ABF431951B90}"/>
              </a:ext>
            </a:extLst>
          </p:cNvPr>
          <p:cNvSpPr/>
          <p:nvPr/>
        </p:nvSpPr>
        <p:spPr>
          <a:xfrm>
            <a:off x="0" y="0"/>
            <a:ext cx="4615200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latin typeface="+mn-lt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C929E29-018C-5F49-AFD1-E1D4A5301A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40350" y="719138"/>
            <a:ext cx="6137275" cy="2709862"/>
          </a:xfrm>
        </p:spPr>
        <p:txBody>
          <a:bodyPr rIns="360000" bIns="180000" anchor="b" anchorCtr="0">
            <a:noAutofit/>
          </a:bodyPr>
          <a:lstStyle>
            <a:lvl1pPr>
              <a:lnSpc>
                <a:spcPct val="90000"/>
              </a:lnSpc>
              <a:defRPr sz="58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C2ADE2A-446E-F44D-8B0C-69B38F62E15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340350" y="3741905"/>
            <a:ext cx="6137275" cy="2347745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5613402-9B9E-8B49-8A1C-573C429B4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F9809E6-B518-3F4B-B80A-00A1D6FE6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+mj-lt"/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F6EC21E-B709-FC48-9BBF-7B55CC7A9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9" name="Bilde">
            <a:extLst>
              <a:ext uri="{FF2B5EF4-FFF2-40B4-BE49-F238E27FC236}">
                <a16:creationId xmlns:a16="http://schemas.microsoft.com/office/drawing/2014/main" id="{F5150A65-DBF1-1A48-8233-29551C007E9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4615200" cy="4615200"/>
          </a:xfrm>
          <a:solidFill>
            <a:schemeClr val="bg2"/>
          </a:solidFill>
        </p:spPr>
        <p:txBody>
          <a:bodyPr lIns="720000" tIns="720000" rIns="720000" bIns="720000"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340693A-1804-4560-A5F2-1CB64105EAD3}"/>
              </a:ext>
            </a:extLst>
          </p:cNvPr>
          <p:cNvGrpSpPr/>
          <p:nvPr userDrawn="1"/>
        </p:nvGrpSpPr>
        <p:grpSpPr>
          <a:xfrm>
            <a:off x="11583006" y="179995"/>
            <a:ext cx="428994" cy="428994"/>
            <a:chOff x="11583006" y="179995"/>
            <a:chExt cx="428994" cy="428994"/>
          </a:xfrm>
        </p:grpSpPr>
        <p:sp>
          <p:nvSpPr>
            <p:cNvPr id="13" name="Rektangel 7">
              <a:extLst>
                <a:ext uri="{FF2B5EF4-FFF2-40B4-BE49-F238E27FC236}">
                  <a16:creationId xmlns:a16="http://schemas.microsoft.com/office/drawing/2014/main" id="{14D66226-0868-46F7-B5FC-13911898BEF7}"/>
                </a:ext>
              </a:extLst>
            </p:cNvPr>
            <p:cNvSpPr/>
            <p:nvPr/>
          </p:nvSpPr>
          <p:spPr>
            <a:xfrm>
              <a:off x="11583006" y="179995"/>
              <a:ext cx="428994" cy="42899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pic>
          <p:nvPicPr>
            <p:cNvPr id="14" name="Grafikk 8">
              <a:extLst>
                <a:ext uri="{FF2B5EF4-FFF2-40B4-BE49-F238E27FC236}">
                  <a16:creationId xmlns:a16="http://schemas.microsoft.com/office/drawing/2014/main" id="{0BB41FEB-3E03-4AC5-8600-2D759C5F9E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583006" y="179995"/>
              <a:ext cx="428994" cy="4289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59563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910">
          <p15:clr>
            <a:srgbClr val="FBAE40"/>
          </p15:clr>
        </p15:guide>
        <p15:guide id="2" pos="3364">
          <p15:clr>
            <a:srgbClr val="FBAE40"/>
          </p15:clr>
        </p15:guide>
      </p15:sldGuideLst>
    </p:ext>
  </p:extLs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loverskrift stort bil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A2BBCF1-6F0F-8A4F-A227-ABF431951B90}"/>
              </a:ext>
            </a:extLst>
          </p:cNvPr>
          <p:cNvSpPr/>
          <p:nvPr/>
        </p:nvSpPr>
        <p:spPr>
          <a:xfrm flipV="1">
            <a:off x="0" y="5335200"/>
            <a:ext cx="5340350" cy="152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CA9475B8-00D9-476E-9020-2BBEB81679E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340350" y="0"/>
            <a:ext cx="6851650" cy="6858000"/>
          </a:xfrm>
          <a:solidFill>
            <a:schemeClr val="bg2"/>
          </a:solidFill>
        </p:spPr>
        <p:txBody>
          <a:bodyPr lIns="720000" tIns="720000" rIns="720000" bIns="720000" anchor="ctr" anchorCtr="0"/>
          <a:lstStyle>
            <a:lvl1pPr marL="0" indent="0" algn="r">
              <a:buNone/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  <a:defRPr/>
            </a:pPr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C929E29-018C-5F49-AFD1-E1D4A5301A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4796"/>
            <a:ext cx="5340350" cy="3438000"/>
          </a:xfrm>
        </p:spPr>
        <p:txBody>
          <a:bodyPr lIns="720000" tIns="720000" rIns="360000" bIns="180000" anchor="b" anchorCtr="0">
            <a:noAutofit/>
          </a:bodyPr>
          <a:lstStyle>
            <a:lvl1pPr>
              <a:lnSpc>
                <a:spcPct val="90000"/>
              </a:lnSpc>
              <a:defRPr sz="58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C2ADE2A-446E-F44D-8B0C-69B38F62E15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0" y="3429000"/>
            <a:ext cx="5340350" cy="1906200"/>
          </a:xfrm>
        </p:spPr>
        <p:txBody>
          <a:bodyPr lIns="720000" rIns="360000" bIns="180000">
            <a:normAutofit/>
          </a:bodyPr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5613402-9B9E-8B49-8A1C-573C429B4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F9809E6-B518-3F4B-B80A-00A1D6FE6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F6EC21E-B709-FC48-9BBF-7B55CC7A9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96610DBE-3562-451E-861A-C9CB0A5B0BF9}"/>
              </a:ext>
            </a:extLst>
          </p:cNvPr>
          <p:cNvSpPr txBox="1">
            <a:spLocks/>
          </p:cNvSpPr>
          <p:nvPr userDrawn="1"/>
        </p:nvSpPr>
        <p:spPr>
          <a:xfrm>
            <a:off x="11583005" y="0"/>
            <a:ext cx="608995" cy="608994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1" t="29490" r="29556" b="-2"/>
            </a:stretch>
          </a:blipFill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600"/>
              </a:spcBef>
              <a:buClr>
                <a:schemeClr val="accent1"/>
              </a:buClr>
              <a:buFont typeface="Wingdings" pitchFamily="2" charset="2"/>
              <a:buNone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68000" indent="-234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702000" indent="-234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36000" indent="-234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70000" indent="-234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 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0208227F-C722-4A36-9BF0-ECCC1A57606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583006" y="0"/>
            <a:ext cx="610000" cy="608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-6" t="29843" r="30028" b="-1"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2191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364">
          <p15:clr>
            <a:srgbClr val="FBAE40"/>
          </p15:clr>
        </p15:guide>
      </p15:sldGuideLst>
    </p:ext>
  </p:extLs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loverskrift utfallende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5481A32F-4AD6-4E16-A15D-3A2E7F5BEC7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 lIns="720000" tIns="720000" rIns="720000" bIns="720000" anchor="ctr" anchorCtr="0"/>
          <a:lstStyle>
            <a:lvl1pPr marL="0" indent="0" algn="r">
              <a:buNone/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  <a:defRPr/>
            </a:pPr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C929E29-018C-5F49-AFD1-E1D4A5301A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-1"/>
            <a:ext cx="4626011" cy="3438000"/>
          </a:xfrm>
          <a:solidFill>
            <a:schemeClr val="accent1"/>
          </a:solidFill>
        </p:spPr>
        <p:txBody>
          <a:bodyPr lIns="720000" tIns="720000" rIns="360000" bIns="180000" anchor="b" anchorCtr="0">
            <a:noAutofit/>
          </a:bodyPr>
          <a:lstStyle>
            <a:lvl1pPr>
              <a:lnSpc>
                <a:spcPct val="90000"/>
              </a:lnSpc>
              <a:defRPr sz="58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C2ADE2A-446E-F44D-8B0C-69B38F62E15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0" y="3429000"/>
            <a:ext cx="4626011" cy="1189801"/>
          </a:xfrm>
          <a:solidFill>
            <a:schemeClr val="accent1"/>
          </a:solidFill>
        </p:spPr>
        <p:txBody>
          <a:bodyPr lIns="720000" rIns="360000" bIns="180000">
            <a:noAutofit/>
          </a:bodyPr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5613402-9B9E-8B49-8A1C-573C429B4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F9809E6-B518-3F4B-B80A-00A1D6FE6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0840" y="6419782"/>
            <a:ext cx="10389328" cy="187105"/>
          </a:xfrm>
        </p:spPr>
        <p:txBody>
          <a:bodyPr/>
          <a:lstStyle>
            <a:lvl1pPr>
              <a:defRPr b="0" i="0"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F6EC21E-B709-FC48-9BBF-7B55CC7A9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E2EA377E-1F4F-4E5E-B619-15182415ADB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583006" y="0"/>
            <a:ext cx="610000" cy="608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-6" t="29843" r="30028" b="-1"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8727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910">
          <p15:clr>
            <a:srgbClr val="FBAE40"/>
          </p15:clr>
        </p15:guide>
      </p15:sldGuideLst>
    </p:ext>
  </p:extLs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loverskrift utfallende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BEB8DCAA-94DE-4A9F-B463-530E94719ED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 lIns="720000" tIns="720000" rIns="720000" bIns="720000" anchor="ctr" anchorCtr="0"/>
          <a:lstStyle>
            <a:lvl1pPr marL="0" indent="0" algn="r">
              <a:buNone/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  <a:defRPr/>
            </a:pPr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C929E29-018C-5F49-AFD1-E1D4A5301A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" y="2239198"/>
            <a:ext cx="4619624" cy="2707200"/>
          </a:xfrm>
          <a:solidFill>
            <a:schemeClr val="accent1"/>
          </a:solidFill>
        </p:spPr>
        <p:txBody>
          <a:bodyPr lIns="720000" tIns="720000" rIns="360000" bIns="360000" anchor="t" anchorCtr="0">
            <a:noAutofit/>
          </a:bodyPr>
          <a:lstStyle>
            <a:lvl1pPr>
              <a:lnSpc>
                <a:spcPct val="90000"/>
              </a:lnSpc>
              <a:defRPr sz="5800"/>
            </a:lvl1pPr>
          </a:lstStyle>
          <a:p>
            <a:r>
              <a:rPr lang="nb-NO"/>
              <a:t>Tittel to linjer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C2ADE2A-446E-F44D-8B0C-69B38F62E15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-1" y="4936341"/>
            <a:ext cx="4619626" cy="1916864"/>
          </a:xfrm>
          <a:solidFill>
            <a:schemeClr val="accent1"/>
          </a:solidFill>
        </p:spPr>
        <p:txBody>
          <a:bodyPr lIns="720000" rIns="360000" bIns="648000">
            <a:noAutofit/>
          </a:bodyPr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5613402-9B9E-8B49-8A1C-573C429B4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F6EC21E-B709-FC48-9BBF-7B55CC7A9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9C608973-1122-4BA3-BAC7-5BD855A2AB7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583006" y="0"/>
            <a:ext cx="610000" cy="608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-6" t="29843" r="30028" b="-1"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92779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910">
          <p15:clr>
            <a:srgbClr val="FBAE40"/>
          </p15:clr>
        </p15:guide>
      </p15:sldGuideLst>
    </p:ext>
  </p:extLs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loverskrift utfallende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e">
            <a:extLst>
              <a:ext uri="{FF2B5EF4-FFF2-40B4-BE49-F238E27FC236}">
                <a16:creationId xmlns:a16="http://schemas.microsoft.com/office/drawing/2014/main" id="{8237FB4C-407D-4290-8BC0-BEA5DDC0789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 lIns="720000" tIns="720000" rIns="720000" bIns="720000" anchor="ctr" anchorCtr="0"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8" name="Tittel 1">
            <a:extLst>
              <a:ext uri="{FF2B5EF4-FFF2-40B4-BE49-F238E27FC236}">
                <a16:creationId xmlns:a16="http://schemas.microsoft.com/office/drawing/2014/main" id="{6CB7252C-2FC3-4CA6-9CC6-99643D2747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72376" y="2239198"/>
            <a:ext cx="4619624" cy="2707200"/>
          </a:xfrm>
          <a:solidFill>
            <a:schemeClr val="accent1"/>
          </a:solidFill>
        </p:spPr>
        <p:txBody>
          <a:bodyPr lIns="720000" tIns="720000" rIns="360000" bIns="360000" anchor="t" anchorCtr="0">
            <a:noAutofit/>
          </a:bodyPr>
          <a:lstStyle>
            <a:lvl1pPr>
              <a:lnSpc>
                <a:spcPct val="90000"/>
              </a:lnSpc>
              <a:defRPr sz="5800"/>
            </a:lvl1pPr>
          </a:lstStyle>
          <a:p>
            <a:r>
              <a:rPr lang="nb-NO"/>
              <a:t>Tittel to linjer</a:t>
            </a:r>
          </a:p>
        </p:txBody>
      </p:sp>
      <p:sp>
        <p:nvSpPr>
          <p:cNvPr id="9" name="Plassholder for tekst 2">
            <a:extLst>
              <a:ext uri="{FF2B5EF4-FFF2-40B4-BE49-F238E27FC236}">
                <a16:creationId xmlns:a16="http://schemas.microsoft.com/office/drawing/2014/main" id="{C1F2C58D-14F9-4521-B1B9-4ECFB5299DC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572374" y="4936341"/>
            <a:ext cx="4619626" cy="1916864"/>
          </a:xfrm>
          <a:solidFill>
            <a:schemeClr val="accent1"/>
          </a:solidFill>
        </p:spPr>
        <p:txBody>
          <a:bodyPr lIns="720000" rIns="360000" bIns="648000">
            <a:noAutofit/>
          </a:bodyPr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5613402-9B9E-8B49-8A1C-573C429B4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F6EC21E-B709-FC48-9BBF-7B55CC7A9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6308746C-860C-40FF-93C3-76E93B93899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583006" y="0"/>
            <a:ext cx="610000" cy="608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-6" t="29843" r="30028" b="-1"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18876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954A463-EC8E-5847-B083-46ED2B2036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0000" y="1933200"/>
            <a:ext cx="5202000" cy="42048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18FB1FE6-1882-1F4B-972F-303EE5A6CD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0000" y="1933200"/>
            <a:ext cx="5202000" cy="42048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A978847-6F96-2844-8409-0F6D45441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5EF853A-31AC-4946-A28E-84235FF1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C373023-B764-3644-87D6-2DDA504D6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DEBBC91-D69E-8A4D-A57E-AD8767998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11" name="Plassholder for tekst 13">
            <a:extLst>
              <a:ext uri="{FF2B5EF4-FFF2-40B4-BE49-F238E27FC236}">
                <a16:creationId xmlns:a16="http://schemas.microsoft.com/office/drawing/2014/main" id="{8B9A2659-739A-4C9F-924D-B7BBC42CFFC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186549"/>
            <a:ext cx="811761" cy="355276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wrap="none" lIns="0" tIns="36000" rIns="0" bIns="72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nb-NO"/>
              <a:t>Stikktittel</a:t>
            </a:r>
          </a:p>
        </p:txBody>
      </p:sp>
    </p:spTree>
    <p:extLst>
      <p:ext uri="{BB962C8B-B14F-4D97-AF65-F5344CB8AC3E}">
        <p14:creationId xmlns:p14="http://schemas.microsoft.com/office/powerpoint/2010/main" val="2916959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10">
          <p15:clr>
            <a:srgbClr val="FBAE40"/>
          </p15:clr>
        </p15:guide>
        <p15:guide id="2" orient="horz" pos="339">
          <p15:clr>
            <a:srgbClr val="FBAE40"/>
          </p15:clr>
        </p15:guide>
        <p15:guide id="3" pos="3728">
          <p15:clr>
            <a:srgbClr val="FBAE40"/>
          </p15:clr>
        </p15:guide>
        <p15:guide id="4" pos="3949">
          <p15:clr>
            <a:srgbClr val="FBAE40"/>
          </p15:clr>
        </p15:guide>
      </p15:sldGuideLst>
    </p:ext>
  </p:extLs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innholdsd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954A463-EC8E-5847-B083-46ED2B2036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0000" y="1933200"/>
            <a:ext cx="5202000" cy="42048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A978847-6F96-2844-8409-0F6D45441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5EF853A-31AC-4946-A28E-84235FF1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C373023-B764-3644-87D6-2DDA504D6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DEBBC91-D69E-8A4D-A57E-AD8767998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10" name="Plassholder for tekst 13">
            <a:extLst>
              <a:ext uri="{FF2B5EF4-FFF2-40B4-BE49-F238E27FC236}">
                <a16:creationId xmlns:a16="http://schemas.microsoft.com/office/drawing/2014/main" id="{C75C545F-2236-458A-86F6-73B9E7B8B7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186549"/>
            <a:ext cx="811761" cy="355276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wrap="none" lIns="0" tIns="36000" rIns="0" bIns="72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nb-NO"/>
              <a:t>Stikktittel</a:t>
            </a:r>
          </a:p>
        </p:txBody>
      </p:sp>
    </p:spTree>
    <p:extLst>
      <p:ext uri="{BB962C8B-B14F-4D97-AF65-F5344CB8AC3E}">
        <p14:creationId xmlns:p14="http://schemas.microsoft.com/office/powerpoint/2010/main" val="841715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10">
          <p15:clr>
            <a:srgbClr val="FBAE40"/>
          </p15:clr>
        </p15:guide>
        <p15:guide id="2" orient="horz" pos="339">
          <p15:clr>
            <a:srgbClr val="FBAE40"/>
          </p15:clr>
        </p15:guide>
        <p15:guide id="3" pos="3728">
          <p15:clr>
            <a:srgbClr val="FBAE40"/>
          </p15:clr>
        </p15:guide>
        <p15:guide id="4" pos="3949">
          <p15:clr>
            <a:srgbClr val="FBAE40"/>
          </p15:clr>
        </p15:guide>
      </p15:sldGuideLst>
    </p:ext>
  </p:extLs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954A463-EC8E-5847-B083-46ED2B2036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0000" y="1933200"/>
            <a:ext cx="3348766" cy="42048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18FB1FE6-1882-1F4B-972F-303EE5A6CD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24045" y="1933200"/>
            <a:ext cx="3348766" cy="42048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A978847-6F96-2844-8409-0F6D45441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5EF853A-31AC-4946-A28E-84235FF1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C373023-B764-3644-87D6-2DDA504D6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2" name="Plassholder for innhold 3">
            <a:extLst>
              <a:ext uri="{FF2B5EF4-FFF2-40B4-BE49-F238E27FC236}">
                <a16:creationId xmlns:a16="http://schemas.microsoft.com/office/drawing/2014/main" id="{756B11D1-AC17-F34E-B03E-8B3BBCA1A6A0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129625" y="1933200"/>
            <a:ext cx="3348000" cy="42048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8D8D852E-2E7A-9F42-A673-7300C8EA5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13" name="Plassholder for tekst 13">
            <a:extLst>
              <a:ext uri="{FF2B5EF4-FFF2-40B4-BE49-F238E27FC236}">
                <a16:creationId xmlns:a16="http://schemas.microsoft.com/office/drawing/2014/main" id="{9B426891-3582-4A9B-81F9-8E6E6968AC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186549"/>
            <a:ext cx="811761" cy="355276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wrap="none" lIns="0" tIns="36000" rIns="0" bIns="72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nb-NO"/>
              <a:t>Stikktittel</a:t>
            </a:r>
          </a:p>
        </p:txBody>
      </p:sp>
    </p:spTree>
    <p:extLst>
      <p:ext uri="{BB962C8B-B14F-4D97-AF65-F5344CB8AC3E}">
        <p14:creationId xmlns:p14="http://schemas.microsoft.com/office/powerpoint/2010/main" val="45292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10">
          <p15:clr>
            <a:srgbClr val="FBAE40"/>
          </p15:clr>
        </p15:guide>
        <p15:guide id="2" orient="horz" pos="339">
          <p15:clr>
            <a:srgbClr val="FBAE40"/>
          </p15:clr>
        </p15:guide>
        <p15:guide id="3" pos="2787">
          <p15:clr>
            <a:srgbClr val="FBAE40"/>
          </p15:clr>
        </p15:guide>
        <p15:guide id="4" pos="2560">
          <p15:clr>
            <a:srgbClr val="FBAE40"/>
          </p15:clr>
        </p15:guide>
        <p15:guide id="5" pos="4897">
          <p15:clr>
            <a:srgbClr val="FBAE40"/>
          </p15:clr>
        </p15:guide>
        <p15:guide id="6" pos="512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og stort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ssholder for tekst 13">
            <a:extLst>
              <a:ext uri="{FF2B5EF4-FFF2-40B4-BE49-F238E27FC236}">
                <a16:creationId xmlns:a16="http://schemas.microsoft.com/office/drawing/2014/main" id="{07F3A697-E03E-FD41-BC6E-F48D5E28B5D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78360" y="5413636"/>
            <a:ext cx="5413639" cy="1444364"/>
          </a:xfrm>
          <a:solidFill>
            <a:schemeClr val="accent1"/>
          </a:solidFill>
        </p:spPr>
        <p:txBody>
          <a:bodyPr wrap="square" lIns="360000" tIns="360000" rIns="720000" bIns="360000" anchor="t" anchorCtr="0">
            <a:normAutofit/>
          </a:bodyPr>
          <a:lstStyle>
            <a:lvl1pPr marL="0" indent="0" algn="l">
              <a:buNone/>
              <a:defRPr sz="1400"/>
            </a:lvl1pPr>
          </a:lstStyle>
          <a:p>
            <a:pPr lvl="0"/>
            <a:r>
              <a:rPr lang="nb-NO"/>
              <a:t>Bildetekst kreditering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954A463-EC8E-5847-B083-46ED2B2036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9999" y="1933200"/>
            <a:ext cx="4978362" cy="420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A978847-6F96-2844-8409-0F6D45441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r>
              <a:rPr lang="nb-NO"/>
              <a:t>25.06.2021</a:t>
            </a: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5EF853A-31AC-4946-A28E-84235FF1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r>
              <a:rPr lang="nb-NO"/>
              <a:t>Sett inn bunntekst her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C373023-B764-3644-87D6-2DDA504D6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3" name="Tittel 12">
            <a:extLst>
              <a:ext uri="{FF2B5EF4-FFF2-40B4-BE49-F238E27FC236}">
                <a16:creationId xmlns:a16="http://schemas.microsoft.com/office/drawing/2014/main" id="{6291AEE3-E273-B348-800E-3716404CF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631506"/>
            <a:ext cx="4978362" cy="13010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12" name="Plassholder for tekst 13">
            <a:extLst>
              <a:ext uri="{FF2B5EF4-FFF2-40B4-BE49-F238E27FC236}">
                <a16:creationId xmlns:a16="http://schemas.microsoft.com/office/drawing/2014/main" id="{872C351B-3B2D-6B46-84B7-39131AF592B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998" y="180975"/>
            <a:ext cx="713212" cy="36085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wrap="none" lIns="0" tIns="72000" rIns="0" bIns="72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</a:lstStyle>
          <a:p>
            <a:pPr lvl="0"/>
            <a:r>
              <a:rPr lang="nb-NO"/>
              <a:t>Stikktittel</a:t>
            </a:r>
          </a:p>
        </p:txBody>
      </p:sp>
      <p:sp>
        <p:nvSpPr>
          <p:cNvPr id="17" name="Plassholder for bilde 16">
            <a:extLst>
              <a:ext uri="{FF2B5EF4-FFF2-40B4-BE49-F238E27FC236}">
                <a16:creationId xmlns:a16="http://schemas.microsoft.com/office/drawing/2014/main" id="{FAB9FF09-FF4E-48CC-B56F-A57368326B1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78360" y="0"/>
            <a:ext cx="5413640" cy="5413636"/>
          </a:xfrm>
          <a:custGeom>
            <a:avLst/>
            <a:gdLst>
              <a:gd name="connsiteX0" fmla="*/ 4784840 w 5413640"/>
              <a:gd name="connsiteY0" fmla="*/ 180000 h 5413636"/>
              <a:gd name="connsiteX1" fmla="*/ 4784840 w 5413640"/>
              <a:gd name="connsiteY1" fmla="*/ 630000 h 5413636"/>
              <a:gd name="connsiteX2" fmla="*/ 5234840 w 5413640"/>
              <a:gd name="connsiteY2" fmla="*/ 630000 h 5413636"/>
              <a:gd name="connsiteX3" fmla="*/ 5234840 w 5413640"/>
              <a:gd name="connsiteY3" fmla="*/ 180000 h 5413636"/>
              <a:gd name="connsiteX4" fmla="*/ 0 w 5413640"/>
              <a:gd name="connsiteY4" fmla="*/ 0 h 5413636"/>
              <a:gd name="connsiteX5" fmla="*/ 5413640 w 5413640"/>
              <a:gd name="connsiteY5" fmla="*/ 0 h 5413636"/>
              <a:gd name="connsiteX6" fmla="*/ 5413640 w 5413640"/>
              <a:gd name="connsiteY6" fmla="*/ 5413636 h 5413636"/>
              <a:gd name="connsiteX7" fmla="*/ 0 w 5413640"/>
              <a:gd name="connsiteY7" fmla="*/ 5413636 h 5413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13640" h="5413636">
                <a:moveTo>
                  <a:pt x="4784840" y="180000"/>
                </a:moveTo>
                <a:lnTo>
                  <a:pt x="4784840" y="630000"/>
                </a:lnTo>
                <a:lnTo>
                  <a:pt x="5234840" y="630000"/>
                </a:lnTo>
                <a:lnTo>
                  <a:pt x="5234840" y="180000"/>
                </a:lnTo>
                <a:close/>
                <a:moveTo>
                  <a:pt x="0" y="0"/>
                </a:moveTo>
                <a:lnTo>
                  <a:pt x="5413640" y="0"/>
                </a:lnTo>
                <a:lnTo>
                  <a:pt x="5413640" y="5413636"/>
                </a:lnTo>
                <a:lnTo>
                  <a:pt x="0" y="541363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360000" tIns="360000" rIns="360000" bIns="360000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6342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10">
          <p15:clr>
            <a:srgbClr val="FBAE40"/>
          </p15:clr>
        </p15:guide>
        <p15:guide id="2" orient="horz" pos="339">
          <p15:clr>
            <a:srgbClr val="FBAE40"/>
          </p15:clr>
        </p15:guide>
      </p15:sldGuideLst>
    </p:ext>
  </p:extLs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og lite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AFC8D52C-7CBC-43AB-B38D-64FC09BC4F5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859712" y="0"/>
            <a:ext cx="4332287" cy="6858000"/>
          </a:xfrm>
          <a:solidFill>
            <a:schemeClr val="bg2"/>
          </a:solidFill>
        </p:spPr>
        <p:txBody>
          <a:bodyPr lIns="720000" tIns="720000" rIns="720000" bIns="720000" anchor="ctr" anchorCtr="0"/>
          <a:lstStyle>
            <a:lvl1pPr marL="0" indent="0" algn="r">
              <a:buNone/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  <a:defRPr/>
            </a:pPr>
            <a:r>
              <a:rPr lang="nb-NO" noProof="0"/>
              <a:t>Klikk på ikonet for å legge til et bilde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954A463-EC8E-5847-B083-46ED2B2036A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719999" y="1933200"/>
            <a:ext cx="6815863" cy="42048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A978847-6F96-2844-8409-0F6D45441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5EF853A-31AC-4946-A28E-84235FF1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C373023-B764-3644-87D6-2DDA504D6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DBB7903-3F40-4A9D-86F5-F7024DC597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631507"/>
            <a:ext cx="6815862" cy="1019278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13" name="Plassholder for tekst 13">
            <a:extLst>
              <a:ext uri="{FF2B5EF4-FFF2-40B4-BE49-F238E27FC236}">
                <a16:creationId xmlns:a16="http://schemas.microsoft.com/office/drawing/2014/main" id="{6FE5A8EC-6766-4532-B995-555DA93B25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186549"/>
            <a:ext cx="811761" cy="355276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wrap="none" lIns="0" tIns="36000" rIns="0" bIns="72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nb-NO"/>
              <a:t>Stikktittel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05CF659-7009-41D3-890A-C988EE8A70B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583006" y="0"/>
            <a:ext cx="610000" cy="608993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l="-6" t="29843" r="30028" b="-1"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04757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10">
          <p15:clr>
            <a:srgbClr val="FBAE40"/>
          </p15:clr>
        </p15:guide>
        <p15:guide id="2" orient="horz" pos="339">
          <p15:clr>
            <a:srgbClr val="FBAE40"/>
          </p15:clr>
        </p15:guide>
        <p15:guide id="3" pos="4747">
          <p15:clr>
            <a:srgbClr val="FBAE40"/>
          </p15:clr>
        </p15:guide>
        <p15:guide id="4" pos="4951">
          <p15:clr>
            <a:srgbClr val="FBAE40"/>
          </p15:clr>
        </p15:guide>
      </p15:sldGuideLst>
    </p:ext>
  </p:extLs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og lite bilde krediter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8FF52738-4E59-48DF-9B25-AD1CFF9994B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859712" y="0"/>
            <a:ext cx="4332287" cy="6858000"/>
          </a:xfrm>
          <a:solidFill>
            <a:schemeClr val="bg2"/>
          </a:solidFill>
        </p:spPr>
        <p:txBody>
          <a:bodyPr lIns="720000" tIns="720000" rIns="720000" bIns="720000" anchor="ctr" anchorCtr="0"/>
          <a:lstStyle>
            <a:lvl1pPr marL="0" indent="0" algn="r">
              <a:buNone/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  <a:defRPr/>
            </a:pPr>
            <a:r>
              <a:rPr lang="nb-NO" noProof="0"/>
              <a:t>Klikk på ikonet for å legge til et bilde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2184BDD8-EB22-4CFD-BB12-73A6CA8C2E4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583006" y="0"/>
            <a:ext cx="610000" cy="608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-6" t="29843" r="30028" b="-1"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 noProof="0"/>
              <a:t> 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954A463-EC8E-5847-B083-46ED2B2036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9999" y="1933200"/>
            <a:ext cx="6815863" cy="42048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A978847-6F96-2844-8409-0F6D45441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5EF853A-31AC-4946-A28E-84235FF1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C373023-B764-3644-87D6-2DDA504D6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DBB7903-3F40-4A9D-86F5-F7024DC597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631507"/>
            <a:ext cx="6815862" cy="1019278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12" name="Plassholder for tekst 13">
            <a:extLst>
              <a:ext uri="{FF2B5EF4-FFF2-40B4-BE49-F238E27FC236}">
                <a16:creationId xmlns:a16="http://schemas.microsoft.com/office/drawing/2014/main" id="{F7BAD015-1BBA-4149-94F8-21E1C76216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59712" y="5628968"/>
            <a:ext cx="4332287" cy="1229032"/>
          </a:xfrm>
          <a:solidFill>
            <a:schemeClr val="tx2"/>
          </a:solidFill>
        </p:spPr>
        <p:txBody>
          <a:bodyPr wrap="square" lIns="360000" tIns="360000" rIns="720000" bIns="360000" anchor="t" anchorCtr="0">
            <a:no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noProof="0"/>
              <a:t>Bildetekst kreditering</a:t>
            </a:r>
          </a:p>
        </p:txBody>
      </p:sp>
      <p:sp>
        <p:nvSpPr>
          <p:cNvPr id="14" name="Plassholder for tekst 13">
            <a:extLst>
              <a:ext uri="{FF2B5EF4-FFF2-40B4-BE49-F238E27FC236}">
                <a16:creationId xmlns:a16="http://schemas.microsoft.com/office/drawing/2014/main" id="{F811E609-4A2A-46A5-9D70-6EDF10A2D7B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186549"/>
            <a:ext cx="811761" cy="355276"/>
          </a:xfrm>
          <a:blipFill dpi="0" rotWithShape="1">
            <a:blip r:embed="rId4"/>
            <a:srcRect/>
            <a:stretch>
              <a:fillRect/>
            </a:stretch>
          </a:blipFill>
        </p:spPr>
        <p:txBody>
          <a:bodyPr wrap="none" lIns="0" tIns="36000" rIns="0" bIns="72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nb-NO"/>
              <a:t>Stikktittel</a:t>
            </a:r>
          </a:p>
        </p:txBody>
      </p:sp>
    </p:spTree>
    <p:extLst>
      <p:ext uri="{BB962C8B-B14F-4D97-AF65-F5344CB8AC3E}">
        <p14:creationId xmlns:p14="http://schemas.microsoft.com/office/powerpoint/2010/main" val="192756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10">
          <p15:clr>
            <a:srgbClr val="FBAE40"/>
          </p15:clr>
        </p15:guide>
        <p15:guide id="2" orient="horz" pos="346">
          <p15:clr>
            <a:srgbClr val="FBAE40"/>
          </p15:clr>
        </p15:guide>
        <p15:guide id="3" pos="4747">
          <p15:clr>
            <a:srgbClr val="FBAE40"/>
          </p15:clr>
        </p15:guide>
        <p15:guide id="4" pos="4951">
          <p15:clr>
            <a:srgbClr val="FBAE40"/>
          </p15:clr>
        </p15:guide>
      </p15:sldGuideLst>
    </p:ext>
  </p:extLs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og stort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8C9F52DD-4A98-4D71-8900-DC57F23D4C1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69038" y="0"/>
            <a:ext cx="5922961" cy="6858000"/>
          </a:xfrm>
          <a:solidFill>
            <a:schemeClr val="bg2"/>
          </a:solidFill>
        </p:spPr>
        <p:txBody>
          <a:bodyPr lIns="720000" tIns="720000" rIns="720000" bIns="720000" anchor="ctr" anchorCtr="0"/>
          <a:lstStyle>
            <a:lvl1pPr marL="0" indent="0" algn="r">
              <a:buNone/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  <a:defRPr/>
            </a:pPr>
            <a:r>
              <a:rPr lang="nb-NO" noProof="0"/>
              <a:t>Klikk på ikonet for å legge til et bilde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954A463-EC8E-5847-B083-46ED2B2036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0000" y="1933200"/>
            <a:ext cx="5202000" cy="42048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A978847-6F96-2844-8409-0F6D45441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5EF853A-31AC-4946-A28E-84235FF1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C373023-B764-3644-87D6-2DDA504D6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DEBBC91-D69E-8A4D-A57E-AD8767998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631507"/>
            <a:ext cx="5202000" cy="1019278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10" name="Plassholder for tekst 13">
            <a:extLst>
              <a:ext uri="{FF2B5EF4-FFF2-40B4-BE49-F238E27FC236}">
                <a16:creationId xmlns:a16="http://schemas.microsoft.com/office/drawing/2014/main" id="{25FBC8C8-228E-477B-B58F-9805FED426F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186549"/>
            <a:ext cx="811761" cy="355276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wrap="none" lIns="0" tIns="36000" rIns="0" bIns="72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nb-NO"/>
              <a:t>Stikktittel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6EF5381C-20B7-45B6-B4CA-8B272784A26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583006" y="0"/>
            <a:ext cx="610000" cy="608993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l="-6" t="29843" r="30028" b="-1"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6668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10">
          <p15:clr>
            <a:srgbClr val="FBAE40"/>
          </p15:clr>
        </p15:guide>
        <p15:guide id="2" orient="horz" pos="339">
          <p15:clr>
            <a:srgbClr val="FBAE40"/>
          </p15:clr>
        </p15:guide>
        <p15:guide id="3" pos="3728">
          <p15:clr>
            <a:srgbClr val="FBAE40"/>
          </p15:clr>
        </p15:guide>
        <p15:guide id="4" pos="3949">
          <p15:clr>
            <a:srgbClr val="FBAE40"/>
          </p15:clr>
        </p15:guide>
      </p15:sldGuideLst>
    </p:ext>
  </p:extLs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og stort bilde krediter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F2086882-4DF4-4FCF-9CFA-D768C6D5193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69038" y="0"/>
            <a:ext cx="5922961" cy="6858000"/>
          </a:xfrm>
          <a:solidFill>
            <a:schemeClr val="bg2"/>
          </a:solidFill>
        </p:spPr>
        <p:txBody>
          <a:bodyPr lIns="720000" tIns="720000" rIns="720000" bIns="720000" anchor="ctr" anchorCtr="0"/>
          <a:lstStyle>
            <a:lvl1pPr marL="0" indent="0" algn="r">
              <a:buNone/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  <a:defRPr/>
            </a:pPr>
            <a:r>
              <a:rPr lang="nb-NO" noProof="0"/>
              <a:t>Klikk på ikonet for å legge til et bilde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CF920B60-1C94-4F58-89CA-C6AA11FC753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583006" y="0"/>
            <a:ext cx="610000" cy="608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-6" t="29843" r="30028" b="-1"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 noProof="0"/>
              <a:t> 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954A463-EC8E-5847-B083-46ED2B2036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0000" y="1933200"/>
            <a:ext cx="5202000" cy="42048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A978847-6F96-2844-8409-0F6D45441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5EF853A-31AC-4946-A28E-84235FF1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C373023-B764-3644-87D6-2DDA504D6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DEBBC91-D69E-8A4D-A57E-AD8767998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631507"/>
            <a:ext cx="5202000" cy="1019278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tekst 13">
            <a:extLst>
              <a:ext uri="{FF2B5EF4-FFF2-40B4-BE49-F238E27FC236}">
                <a16:creationId xmlns:a16="http://schemas.microsoft.com/office/drawing/2014/main" id="{D30A3569-F534-459A-88C1-6A517D17A94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69038" y="5628968"/>
            <a:ext cx="5922961" cy="1229032"/>
          </a:xfrm>
          <a:solidFill>
            <a:schemeClr val="tx2"/>
          </a:solidFill>
        </p:spPr>
        <p:txBody>
          <a:bodyPr wrap="square" lIns="360000" tIns="360000" rIns="720000" bIns="360000" anchor="t" anchorCtr="0">
            <a:no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noProof="0"/>
              <a:t>Bildetekst kreditering</a:t>
            </a:r>
          </a:p>
        </p:txBody>
      </p:sp>
      <p:sp>
        <p:nvSpPr>
          <p:cNvPr id="11" name="Plassholder for tekst 13">
            <a:extLst>
              <a:ext uri="{FF2B5EF4-FFF2-40B4-BE49-F238E27FC236}">
                <a16:creationId xmlns:a16="http://schemas.microsoft.com/office/drawing/2014/main" id="{333722B0-66EF-4EAE-A36E-3DF2AB0FEC3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186549"/>
            <a:ext cx="811761" cy="355276"/>
          </a:xfrm>
          <a:blipFill dpi="0" rotWithShape="1">
            <a:blip r:embed="rId4"/>
            <a:srcRect/>
            <a:stretch>
              <a:fillRect/>
            </a:stretch>
          </a:blipFill>
        </p:spPr>
        <p:txBody>
          <a:bodyPr wrap="none" lIns="0" tIns="36000" rIns="0" bIns="72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nb-NO"/>
              <a:t>Stikktittel</a:t>
            </a:r>
          </a:p>
        </p:txBody>
      </p:sp>
    </p:spTree>
    <p:extLst>
      <p:ext uri="{BB962C8B-B14F-4D97-AF65-F5344CB8AC3E}">
        <p14:creationId xmlns:p14="http://schemas.microsoft.com/office/powerpoint/2010/main" val="896382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10">
          <p15:clr>
            <a:srgbClr val="FBAE40"/>
          </p15:clr>
        </p15:guide>
        <p15:guide id="2" orient="horz" pos="339">
          <p15:clr>
            <a:srgbClr val="FBAE40"/>
          </p15:clr>
        </p15:guide>
        <p15:guide id="3" pos="3728">
          <p15:clr>
            <a:srgbClr val="FBAE40"/>
          </p15:clr>
        </p15:guide>
        <p15:guide id="4" pos="3949">
          <p15:clr>
            <a:srgbClr val="FBAE40"/>
          </p15:clr>
        </p15:guide>
      </p15:sldGuideLst>
    </p:ext>
  </p:extLs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graf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F2D6B6-A69B-4BDF-8EDB-8EC348BA2D5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425950" y="1984375"/>
            <a:ext cx="7045325" cy="4156075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0"/>
            </a:lvl1pPr>
            <a:lvl2pPr marL="234000" indent="0">
              <a:buNone/>
              <a:defRPr/>
            </a:lvl2pPr>
            <a:lvl3pPr marL="468000" indent="0">
              <a:buNone/>
              <a:defRPr/>
            </a:lvl3pPr>
            <a:lvl4pPr marL="702000" indent="0">
              <a:buNone/>
              <a:defRPr/>
            </a:lvl4pPr>
            <a:lvl5pPr marL="936000" indent="0">
              <a:buNone/>
              <a:defRPr/>
            </a:lvl5pPr>
          </a:lstStyle>
          <a:p>
            <a:pPr lvl="0"/>
            <a:r>
              <a:rPr lang="nb-NO" sz="100"/>
              <a:t> </a:t>
            </a:r>
            <a:endParaRPr lang="en-US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A978847-6F96-2844-8409-0F6D45441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5EF853A-31AC-4946-A28E-84235FF1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C373023-B764-3644-87D6-2DDA504D6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8D8D852E-2E7A-9F42-A673-7300C8EA5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22" name="Plassholder for tekst 18">
            <a:extLst>
              <a:ext uri="{FF2B5EF4-FFF2-40B4-BE49-F238E27FC236}">
                <a16:creationId xmlns:a16="http://schemas.microsoft.com/office/drawing/2014/main" id="{3C91A1EB-4B86-4BC3-A61C-D93ABE3511E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425987" y="5220000"/>
            <a:ext cx="7046013" cy="920450"/>
          </a:xfrm>
          <a:solidFill>
            <a:srgbClr val="F8F8F8"/>
          </a:solidFill>
        </p:spPr>
        <p:txBody>
          <a:bodyPr vert="horz" lIns="180000" tIns="72000" rIns="180000" bIns="180000" rtlCol="0">
            <a:noAutofit/>
          </a:bodyPr>
          <a:lstStyle>
            <a:lvl1pPr marL="0" indent="0">
              <a:buNone/>
              <a:defRPr lang="nb-NO" sz="900" smtClean="0"/>
            </a:lvl1pPr>
            <a:lvl2pPr>
              <a:defRPr lang="nb-NO" sz="1000" smtClean="0"/>
            </a:lvl2pPr>
            <a:lvl3pPr>
              <a:defRPr lang="nb-NO" sz="1000" smtClean="0"/>
            </a:lvl3pPr>
            <a:lvl4pPr>
              <a:defRPr lang="nb-NO" sz="1000" smtClean="0"/>
            </a:lvl4pPr>
            <a:lvl5pPr>
              <a:defRPr lang="nb-NO" sz="1000"/>
            </a:lvl5pPr>
          </a:lstStyle>
          <a:p>
            <a:pPr marL="234000" lvl="0" indent="-234000"/>
            <a:r>
              <a:rPr lang="nb-NO"/>
              <a:t>Klikk for å redigere tekststiler i malen</a:t>
            </a:r>
          </a:p>
        </p:txBody>
      </p:sp>
      <p:sp>
        <p:nvSpPr>
          <p:cNvPr id="24" name="Plassholder for innhold 2">
            <a:extLst>
              <a:ext uri="{FF2B5EF4-FFF2-40B4-BE49-F238E27FC236}">
                <a16:creationId xmlns:a16="http://schemas.microsoft.com/office/drawing/2014/main" id="{450FEC5B-834D-4F5F-A75C-BD4FFA5D70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9999" y="1980000"/>
            <a:ext cx="3350351" cy="4160450"/>
          </a:xfrm>
          <a:solidFill>
            <a:schemeClr val="accent1"/>
          </a:solidFill>
        </p:spPr>
        <p:txBody>
          <a:bodyPr lIns="360000" tIns="360000" rIns="360000" bIns="360000"/>
          <a:lstStyle>
            <a:lvl1pPr marL="0" indent="0">
              <a:buNone/>
              <a:defRPr/>
            </a:lvl1pPr>
            <a:lvl2pPr marL="0">
              <a:buClr>
                <a:schemeClr val="bg1"/>
              </a:buClr>
              <a:defRPr sz="2000"/>
            </a:lvl2pPr>
            <a:lvl3pPr marL="468000">
              <a:buClr>
                <a:schemeClr val="bg1"/>
              </a:buClr>
              <a:defRPr/>
            </a:lvl3pPr>
            <a:lvl4pPr marL="702000">
              <a:buClr>
                <a:schemeClr val="bg1"/>
              </a:buClr>
              <a:defRPr/>
            </a:lvl4pPr>
            <a:lvl5pPr marL="936000">
              <a:buClr>
                <a:schemeClr val="bg1"/>
              </a:buClr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2" name="Plassholder for tekst 13">
            <a:extLst>
              <a:ext uri="{FF2B5EF4-FFF2-40B4-BE49-F238E27FC236}">
                <a16:creationId xmlns:a16="http://schemas.microsoft.com/office/drawing/2014/main" id="{27999DD9-0D5A-4743-9035-54FA74A45D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186549"/>
            <a:ext cx="811761" cy="355276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wrap="none" lIns="0" tIns="36000" rIns="0" bIns="72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nb-NO"/>
              <a:t>Stikktittel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F7A8E1B1-1990-4BD1-9B7C-C0809F69D6CC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4600363" y="2168011"/>
            <a:ext cx="6716925" cy="2888178"/>
          </a:xfrm>
        </p:spPr>
        <p:txBody>
          <a:bodyPr/>
          <a:lstStyle/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40024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10">
          <p15:clr>
            <a:srgbClr val="FBAE40"/>
          </p15:clr>
        </p15:guide>
        <p15:guide id="2" orient="horz" pos="339">
          <p15:clr>
            <a:srgbClr val="FBAE40"/>
          </p15:clr>
        </p15:guide>
        <p15:guide id="3" pos="2787">
          <p15:clr>
            <a:srgbClr val="FBAE40"/>
          </p15:clr>
        </p15:guide>
        <p15:guide id="4" pos="2560">
          <p15:clr>
            <a:srgbClr val="FBAE40"/>
          </p15:clr>
        </p15:guide>
        <p15:guide id="5" pos="4897">
          <p15:clr>
            <a:srgbClr val="FBAE40"/>
          </p15:clr>
        </p15:guide>
        <p15:guide id="6" pos="5120">
          <p15:clr>
            <a:srgbClr val="FBAE40"/>
          </p15:clr>
        </p15:guide>
      </p15:sldGuideLst>
    </p:ext>
  </p:extLs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graf og tekst alterna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0A8410F-D36D-41CF-9616-FDE9DB5C511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129587" y="1984375"/>
            <a:ext cx="3348000" cy="4156075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80988C-C20E-4FBB-A80E-404A6E7C21D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19138" y="1984375"/>
            <a:ext cx="7054850" cy="4156075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0"/>
            </a:lvl1pPr>
            <a:lvl2pPr marL="234000" indent="0">
              <a:buNone/>
              <a:defRPr/>
            </a:lvl2pPr>
            <a:lvl3pPr marL="468000" indent="0">
              <a:buNone/>
              <a:defRPr/>
            </a:lvl3pPr>
            <a:lvl4pPr marL="702000" indent="0">
              <a:buNone/>
              <a:defRPr/>
            </a:lvl4pPr>
            <a:lvl5pPr marL="936000" indent="0">
              <a:buNone/>
              <a:defRPr/>
            </a:lvl5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A978847-6F96-2844-8409-0F6D45441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5EF853A-31AC-4946-A28E-84235FF1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C373023-B764-3644-87D6-2DDA504D6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8D8D852E-2E7A-9F42-A673-7300C8EA5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22" name="Plassholder for tekst 18">
            <a:extLst>
              <a:ext uri="{FF2B5EF4-FFF2-40B4-BE49-F238E27FC236}">
                <a16:creationId xmlns:a16="http://schemas.microsoft.com/office/drawing/2014/main" id="{3C91A1EB-4B86-4BC3-A61C-D93ABE3511E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000" y="5220000"/>
            <a:ext cx="7053988" cy="920450"/>
          </a:xfrm>
          <a:solidFill>
            <a:srgbClr val="F8F8F8"/>
          </a:solidFill>
        </p:spPr>
        <p:txBody>
          <a:bodyPr vert="horz" lIns="180000" tIns="72000" rIns="180000" bIns="180000" rtlCol="0">
            <a:noAutofit/>
          </a:bodyPr>
          <a:lstStyle>
            <a:lvl1pPr marL="0" indent="0">
              <a:buNone/>
              <a:defRPr lang="nb-NO" sz="900" smtClean="0"/>
            </a:lvl1pPr>
            <a:lvl2pPr>
              <a:defRPr lang="nb-NO" sz="1000" smtClean="0"/>
            </a:lvl2pPr>
            <a:lvl3pPr>
              <a:defRPr lang="nb-NO" sz="1000" smtClean="0"/>
            </a:lvl3pPr>
            <a:lvl4pPr>
              <a:defRPr lang="nb-NO" sz="1000" smtClean="0"/>
            </a:lvl4pPr>
            <a:lvl5pPr>
              <a:defRPr lang="nb-NO" sz="1000"/>
            </a:lvl5pPr>
          </a:lstStyle>
          <a:p>
            <a:pPr marL="234000" lvl="0" indent="-234000"/>
            <a:r>
              <a:rPr lang="nb-NO"/>
              <a:t>Klikk for å redigere tekststiler i malen</a:t>
            </a:r>
          </a:p>
        </p:txBody>
      </p:sp>
      <p:sp>
        <p:nvSpPr>
          <p:cNvPr id="12" name="Plassholder for tekst 13">
            <a:extLst>
              <a:ext uri="{FF2B5EF4-FFF2-40B4-BE49-F238E27FC236}">
                <a16:creationId xmlns:a16="http://schemas.microsoft.com/office/drawing/2014/main" id="{27999DD9-0D5A-4743-9035-54FA74A45D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186549"/>
            <a:ext cx="811761" cy="355276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wrap="none" lIns="0" tIns="36000" rIns="0" bIns="72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nb-NO"/>
              <a:t>Stikktittel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F7A8E1B1-1990-4BD1-9B7C-C0809F69D6CC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902351" y="2168011"/>
            <a:ext cx="6716925" cy="2888178"/>
          </a:xfrm>
        </p:spPr>
        <p:txBody>
          <a:bodyPr/>
          <a:lstStyle/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</a:p>
        </p:txBody>
      </p:sp>
      <p:sp>
        <p:nvSpPr>
          <p:cNvPr id="14" name="Plassholder for tekst 18">
            <a:extLst>
              <a:ext uri="{FF2B5EF4-FFF2-40B4-BE49-F238E27FC236}">
                <a16:creationId xmlns:a16="http://schemas.microsoft.com/office/drawing/2014/main" id="{593EFFD8-D333-45F6-A768-1FCA56971DF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129626" y="5220000"/>
            <a:ext cx="3348000" cy="920450"/>
          </a:xfrm>
          <a:solidFill>
            <a:srgbClr val="F8F8F8"/>
          </a:solidFill>
        </p:spPr>
        <p:txBody>
          <a:bodyPr vert="horz" lIns="180000" tIns="72000" rIns="180000" bIns="180000" rtlCol="0">
            <a:noAutofit/>
          </a:bodyPr>
          <a:lstStyle>
            <a:lvl1pPr marL="0" indent="0">
              <a:buNone/>
              <a:defRPr lang="nb-NO" sz="900" smtClean="0"/>
            </a:lvl1pPr>
            <a:lvl2pPr>
              <a:defRPr lang="nb-NO" sz="1000" smtClean="0"/>
            </a:lvl2pPr>
            <a:lvl3pPr>
              <a:defRPr lang="nb-NO" sz="1000" smtClean="0"/>
            </a:lvl3pPr>
            <a:lvl4pPr>
              <a:defRPr lang="nb-NO" sz="1000" smtClean="0"/>
            </a:lvl4pPr>
            <a:lvl5pPr>
              <a:defRPr lang="nb-NO" sz="1000"/>
            </a:lvl5pPr>
          </a:lstStyle>
          <a:p>
            <a:pPr marL="234000" lvl="0" indent="-234000"/>
            <a:r>
              <a:rPr lang="nb-NO"/>
              <a:t>Klikk for å redigere tekststiler i malen</a:t>
            </a:r>
          </a:p>
        </p:txBody>
      </p:sp>
      <p:sp>
        <p:nvSpPr>
          <p:cNvPr id="15" name="Plassholder for tekst 18">
            <a:extLst>
              <a:ext uri="{FF2B5EF4-FFF2-40B4-BE49-F238E27FC236}">
                <a16:creationId xmlns:a16="http://schemas.microsoft.com/office/drawing/2014/main" id="{CA5090C5-3A0D-4EE7-B260-2B6F8CBEE16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129626" y="1984375"/>
            <a:ext cx="3348000" cy="540000"/>
          </a:xfrm>
          <a:solidFill>
            <a:schemeClr val="accent1"/>
          </a:solidFill>
        </p:spPr>
        <p:txBody>
          <a:bodyPr vert="horz" lIns="180000" tIns="36000" rIns="36000" bIns="36000" rtlCol="0" anchor="ctr" anchorCtr="0">
            <a:noAutofit/>
          </a:bodyPr>
          <a:lstStyle>
            <a:lvl1pPr marL="0" indent="0">
              <a:buNone/>
              <a:defRPr lang="nb-NO" sz="1600" dirty="0"/>
            </a:lvl1pPr>
          </a:lstStyle>
          <a:p>
            <a:pPr marL="234000" lvl="0" indent="-234000"/>
            <a:r>
              <a:rPr lang="nb-NO"/>
              <a:t>Graftittel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B7A7B1C2-0F4B-4101-B9DB-D1E682A0CBCC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8304001" y="2715865"/>
            <a:ext cx="2880000" cy="2340323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106419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10">
          <p15:clr>
            <a:srgbClr val="FBAE40"/>
          </p15:clr>
        </p15:guide>
        <p15:guide id="2" orient="horz" pos="339">
          <p15:clr>
            <a:srgbClr val="FBAE40"/>
          </p15:clr>
        </p15:guide>
        <p15:guide id="3" pos="2787">
          <p15:clr>
            <a:srgbClr val="FBAE40"/>
          </p15:clr>
        </p15:guide>
        <p15:guide id="4" pos="2560">
          <p15:clr>
            <a:srgbClr val="FBAE40"/>
          </p15:clr>
        </p15:guide>
        <p15:guide id="5" pos="4897">
          <p15:clr>
            <a:srgbClr val="FBAE40"/>
          </p15:clr>
        </p15:guide>
        <p15:guide id="6" pos="5120">
          <p15:clr>
            <a:srgbClr val="FBAE40"/>
          </p15:clr>
        </p15:guide>
      </p15:sldGuideLst>
    </p:ext>
  </p:extLs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grafer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5694E1C6-3ED3-4491-BC15-AE411C88CC8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129626" y="1983600"/>
            <a:ext cx="3348000" cy="415685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AFC0DB-5738-40F0-B8A9-44FF1369345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424363" y="1983600"/>
            <a:ext cx="3348000" cy="415685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A978847-6F96-2844-8409-0F6D45441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5EF853A-31AC-4946-A28E-84235FF1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C373023-B764-3644-87D6-2DDA504D6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8D8D852E-2E7A-9F42-A673-7300C8EA5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22" name="Plassholder for tekst 18">
            <a:extLst>
              <a:ext uri="{FF2B5EF4-FFF2-40B4-BE49-F238E27FC236}">
                <a16:creationId xmlns:a16="http://schemas.microsoft.com/office/drawing/2014/main" id="{3C91A1EB-4B86-4BC3-A61C-D93ABE3511E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425988" y="5220000"/>
            <a:ext cx="3348000" cy="920450"/>
          </a:xfrm>
          <a:solidFill>
            <a:srgbClr val="F8F8F8"/>
          </a:solidFill>
        </p:spPr>
        <p:txBody>
          <a:bodyPr vert="horz" lIns="180000" tIns="72000" rIns="180000" bIns="180000" rtlCol="0">
            <a:noAutofit/>
          </a:bodyPr>
          <a:lstStyle>
            <a:lvl1pPr marL="0" indent="0">
              <a:buNone/>
              <a:defRPr lang="nb-NO" sz="900" smtClean="0"/>
            </a:lvl1pPr>
            <a:lvl2pPr>
              <a:defRPr lang="nb-NO" sz="1000" smtClean="0"/>
            </a:lvl2pPr>
            <a:lvl3pPr>
              <a:defRPr lang="nb-NO" sz="1000" smtClean="0"/>
            </a:lvl3pPr>
            <a:lvl4pPr>
              <a:defRPr lang="nb-NO" sz="1000" smtClean="0"/>
            </a:lvl4pPr>
            <a:lvl5pPr>
              <a:defRPr lang="nb-NO" sz="1000"/>
            </a:lvl5pPr>
          </a:lstStyle>
          <a:p>
            <a:pPr marL="234000" lvl="0" indent="-234000"/>
            <a:r>
              <a:rPr lang="nb-NO"/>
              <a:t>Klikk for å redigere tekststiler i malen</a:t>
            </a:r>
          </a:p>
        </p:txBody>
      </p:sp>
      <p:sp>
        <p:nvSpPr>
          <p:cNvPr id="23" name="Plassholder for tekst 18">
            <a:extLst>
              <a:ext uri="{FF2B5EF4-FFF2-40B4-BE49-F238E27FC236}">
                <a16:creationId xmlns:a16="http://schemas.microsoft.com/office/drawing/2014/main" id="{A875BC79-D654-4C41-B2F5-B91060AB20A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425988" y="1984375"/>
            <a:ext cx="3348000" cy="540000"/>
          </a:xfrm>
          <a:solidFill>
            <a:schemeClr val="accent1"/>
          </a:solidFill>
        </p:spPr>
        <p:txBody>
          <a:bodyPr vert="horz" lIns="180000" tIns="36000" rIns="36000" bIns="36000" rtlCol="0" anchor="ctr" anchorCtr="0">
            <a:noAutofit/>
          </a:bodyPr>
          <a:lstStyle>
            <a:lvl1pPr marL="0" indent="0">
              <a:buNone/>
              <a:defRPr lang="nb-NO" sz="1600" dirty="0"/>
            </a:lvl1pPr>
          </a:lstStyle>
          <a:p>
            <a:pPr marL="234000" lvl="0" indent="-234000"/>
            <a:r>
              <a:rPr lang="nb-NO"/>
              <a:t>Graftittel</a:t>
            </a:r>
          </a:p>
        </p:txBody>
      </p:sp>
      <p:sp>
        <p:nvSpPr>
          <p:cNvPr id="24" name="Plassholder for innhold 2">
            <a:extLst>
              <a:ext uri="{FF2B5EF4-FFF2-40B4-BE49-F238E27FC236}">
                <a16:creationId xmlns:a16="http://schemas.microsoft.com/office/drawing/2014/main" id="{450FEC5B-834D-4F5F-A75C-BD4FFA5D70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9999" y="1980000"/>
            <a:ext cx="3350351" cy="4160450"/>
          </a:xfrm>
          <a:solidFill>
            <a:schemeClr val="accent1"/>
          </a:solidFill>
        </p:spPr>
        <p:txBody>
          <a:bodyPr lIns="360000" tIns="360000" rIns="360000" bIns="360000"/>
          <a:lstStyle>
            <a:lvl1pPr marL="0" indent="0">
              <a:buNone/>
              <a:defRPr/>
            </a:lvl1pPr>
            <a:lvl2pPr marL="0">
              <a:buClr>
                <a:schemeClr val="bg1"/>
              </a:buClr>
              <a:defRPr sz="2000"/>
            </a:lvl2pPr>
            <a:lvl3pPr marL="468000">
              <a:buClr>
                <a:schemeClr val="bg1"/>
              </a:buClr>
              <a:defRPr/>
            </a:lvl3pPr>
            <a:lvl4pPr marL="702000">
              <a:buClr>
                <a:schemeClr val="bg1"/>
              </a:buClr>
              <a:defRPr/>
            </a:lvl4pPr>
            <a:lvl5pPr marL="936000">
              <a:buClr>
                <a:schemeClr val="bg1"/>
              </a:buClr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26" name="Plassholder for tekst 13">
            <a:extLst>
              <a:ext uri="{FF2B5EF4-FFF2-40B4-BE49-F238E27FC236}">
                <a16:creationId xmlns:a16="http://schemas.microsoft.com/office/drawing/2014/main" id="{6D40D958-14BE-41EA-8032-35A528F15B7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186549"/>
            <a:ext cx="811761" cy="355276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wrap="none" lIns="0" tIns="36000" rIns="0" bIns="72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nb-NO"/>
              <a:t>Stikktittel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A6291DF9-E7EC-44DD-88E6-EB2B26CB57A6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4600363" y="2715865"/>
            <a:ext cx="2880000" cy="2340323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32" name="Plassholder for tekst 18">
            <a:extLst>
              <a:ext uri="{FF2B5EF4-FFF2-40B4-BE49-F238E27FC236}">
                <a16:creationId xmlns:a16="http://schemas.microsoft.com/office/drawing/2014/main" id="{530C8A59-B4DB-4B01-973E-0B897409218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129626" y="5220000"/>
            <a:ext cx="3348000" cy="920450"/>
          </a:xfrm>
          <a:solidFill>
            <a:srgbClr val="F8F8F8"/>
          </a:solidFill>
        </p:spPr>
        <p:txBody>
          <a:bodyPr vert="horz" lIns="180000" tIns="72000" rIns="180000" bIns="180000" rtlCol="0">
            <a:noAutofit/>
          </a:bodyPr>
          <a:lstStyle>
            <a:lvl1pPr marL="0" indent="0">
              <a:buNone/>
              <a:defRPr lang="nb-NO" sz="900" smtClean="0"/>
            </a:lvl1pPr>
            <a:lvl2pPr>
              <a:defRPr lang="nb-NO" sz="1000" smtClean="0"/>
            </a:lvl2pPr>
            <a:lvl3pPr>
              <a:defRPr lang="nb-NO" sz="1000" smtClean="0"/>
            </a:lvl3pPr>
            <a:lvl4pPr>
              <a:defRPr lang="nb-NO" sz="1000" smtClean="0"/>
            </a:lvl4pPr>
            <a:lvl5pPr>
              <a:defRPr lang="nb-NO" sz="1000"/>
            </a:lvl5pPr>
          </a:lstStyle>
          <a:p>
            <a:pPr marL="234000" lvl="0" indent="-234000"/>
            <a:r>
              <a:rPr lang="nb-NO"/>
              <a:t>Klikk for å redigere tekststiler i malen</a:t>
            </a:r>
          </a:p>
        </p:txBody>
      </p:sp>
      <p:sp>
        <p:nvSpPr>
          <p:cNvPr id="33" name="Plassholder for tekst 18">
            <a:extLst>
              <a:ext uri="{FF2B5EF4-FFF2-40B4-BE49-F238E27FC236}">
                <a16:creationId xmlns:a16="http://schemas.microsoft.com/office/drawing/2014/main" id="{A2A33D77-6968-4EDE-9FD6-A396FA41B3F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129626" y="1984375"/>
            <a:ext cx="3348000" cy="540000"/>
          </a:xfrm>
          <a:solidFill>
            <a:schemeClr val="accent1"/>
          </a:solidFill>
        </p:spPr>
        <p:txBody>
          <a:bodyPr vert="horz" lIns="180000" tIns="36000" rIns="36000" bIns="36000" rtlCol="0" anchor="ctr" anchorCtr="0">
            <a:noAutofit/>
          </a:bodyPr>
          <a:lstStyle>
            <a:lvl1pPr marL="0" indent="0">
              <a:buNone/>
              <a:defRPr lang="nb-NO" sz="1600" dirty="0"/>
            </a:lvl1pPr>
          </a:lstStyle>
          <a:p>
            <a:pPr marL="234000" lvl="0" indent="-234000"/>
            <a:r>
              <a:rPr lang="nb-NO"/>
              <a:t>Graftittel</a:t>
            </a:r>
          </a:p>
        </p:txBody>
      </p:sp>
      <p:sp>
        <p:nvSpPr>
          <p:cNvPr id="34" name="Content Placeholder 3">
            <a:extLst>
              <a:ext uri="{FF2B5EF4-FFF2-40B4-BE49-F238E27FC236}">
                <a16:creationId xmlns:a16="http://schemas.microsoft.com/office/drawing/2014/main" id="{E57E1672-5A91-480C-BB2D-116381360421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8304001" y="2715865"/>
            <a:ext cx="2880000" cy="2340323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61637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10">
          <p15:clr>
            <a:srgbClr val="FBAE40"/>
          </p15:clr>
        </p15:guide>
        <p15:guide id="2" orient="horz" pos="339">
          <p15:clr>
            <a:srgbClr val="FBAE40"/>
          </p15:clr>
        </p15:guide>
        <p15:guide id="3" pos="2787">
          <p15:clr>
            <a:srgbClr val="FBAE40"/>
          </p15:clr>
        </p15:guide>
        <p15:guide id="4" pos="2560">
          <p15:clr>
            <a:srgbClr val="FBAE40"/>
          </p15:clr>
        </p15:guide>
        <p15:guide id="5" pos="4897">
          <p15:clr>
            <a:srgbClr val="FBAE40"/>
          </p15:clr>
        </p15:guide>
        <p15:guide id="6" pos="5120">
          <p15:clr>
            <a:srgbClr val="FBAE40"/>
          </p15:clr>
        </p15:guide>
      </p15:sldGuideLst>
    </p:ext>
  </p:extLs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graf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06B4E479-CAA3-44CE-B515-AD833BA28B1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275625" y="1984375"/>
            <a:ext cx="5202000" cy="4156075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0"/>
            </a:lvl1pPr>
            <a:lvl2pPr marL="234000" indent="0">
              <a:buNone/>
              <a:defRPr/>
            </a:lvl2pPr>
            <a:lvl3pPr marL="468000" indent="0">
              <a:buNone/>
              <a:defRPr/>
            </a:lvl3pPr>
            <a:lvl4pPr marL="702000" indent="0">
              <a:buNone/>
              <a:defRPr/>
            </a:lvl4pPr>
            <a:lvl5pPr marL="936000" indent="0">
              <a:buNone/>
              <a:defRPr/>
            </a:lvl5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8CAAD7-3319-4DBE-948C-11D59542328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19139" y="1984375"/>
            <a:ext cx="5202000" cy="4156075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0"/>
            </a:lvl1pPr>
            <a:lvl2pPr marL="234000" indent="0">
              <a:buNone/>
              <a:defRPr/>
            </a:lvl2pPr>
            <a:lvl3pPr marL="468000" indent="0">
              <a:buNone/>
              <a:defRPr/>
            </a:lvl3pPr>
            <a:lvl4pPr marL="702000" indent="0">
              <a:buNone/>
              <a:defRPr/>
            </a:lvl4pPr>
            <a:lvl5pPr marL="936000" indent="0">
              <a:buNone/>
              <a:defRPr/>
            </a:lvl5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A978847-6F96-2844-8409-0F6D45441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5EF853A-31AC-4946-A28E-84235FF1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C373023-B764-3644-87D6-2DDA504D6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DEBBC91-D69E-8A4D-A57E-AD8767998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13" name="Plassholder for tekst 18">
            <a:extLst>
              <a:ext uri="{FF2B5EF4-FFF2-40B4-BE49-F238E27FC236}">
                <a16:creationId xmlns:a16="http://schemas.microsoft.com/office/drawing/2014/main" id="{FD7CD785-285C-41D8-AAB5-7A05424DE28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20000" y="5220000"/>
            <a:ext cx="5202000" cy="920450"/>
          </a:xfrm>
          <a:solidFill>
            <a:srgbClr val="F8F8F8"/>
          </a:solidFill>
        </p:spPr>
        <p:txBody>
          <a:bodyPr vert="horz" lIns="180000" tIns="72000" rIns="180000" bIns="180000" rtlCol="0">
            <a:noAutofit/>
          </a:bodyPr>
          <a:lstStyle>
            <a:lvl1pPr marL="0" indent="0">
              <a:buNone/>
              <a:defRPr lang="nb-NO" sz="900" smtClean="0"/>
            </a:lvl1pPr>
            <a:lvl2pPr>
              <a:defRPr lang="nb-NO" sz="1000" smtClean="0"/>
            </a:lvl2pPr>
            <a:lvl3pPr>
              <a:defRPr lang="nb-NO" sz="1000" smtClean="0"/>
            </a:lvl3pPr>
            <a:lvl4pPr>
              <a:defRPr lang="nb-NO" sz="1000" smtClean="0"/>
            </a:lvl4pPr>
            <a:lvl5pPr>
              <a:defRPr lang="nb-NO" sz="1000"/>
            </a:lvl5pPr>
          </a:lstStyle>
          <a:p>
            <a:pPr marL="234000" lvl="0" indent="-234000"/>
            <a:r>
              <a:rPr lang="nb-NO"/>
              <a:t>Klikk for å redigere tekststiler i malen</a:t>
            </a:r>
          </a:p>
        </p:txBody>
      </p:sp>
      <p:sp>
        <p:nvSpPr>
          <p:cNvPr id="14" name="Plassholder for tekst 18">
            <a:extLst>
              <a:ext uri="{FF2B5EF4-FFF2-40B4-BE49-F238E27FC236}">
                <a16:creationId xmlns:a16="http://schemas.microsoft.com/office/drawing/2014/main" id="{715319DC-D483-4937-82A8-8F76BD5FFAA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20000" y="1984376"/>
            <a:ext cx="5201131" cy="540000"/>
          </a:xfrm>
          <a:solidFill>
            <a:schemeClr val="accent1"/>
          </a:solidFill>
        </p:spPr>
        <p:txBody>
          <a:bodyPr vert="horz" lIns="180000" tIns="36000" rIns="36000" bIns="36000" rtlCol="0" anchor="ctr" anchorCtr="0">
            <a:noAutofit/>
          </a:bodyPr>
          <a:lstStyle>
            <a:lvl1pPr marL="0" indent="0">
              <a:buNone/>
              <a:defRPr lang="nb-NO" sz="1600" dirty="0"/>
            </a:lvl1pPr>
          </a:lstStyle>
          <a:p>
            <a:pPr marL="234000" lvl="0" indent="-234000"/>
            <a:r>
              <a:rPr lang="nb-NO"/>
              <a:t>Graftittel</a:t>
            </a:r>
          </a:p>
        </p:txBody>
      </p:sp>
      <p:sp>
        <p:nvSpPr>
          <p:cNvPr id="16" name="Plassholder for tekst 13">
            <a:extLst>
              <a:ext uri="{FF2B5EF4-FFF2-40B4-BE49-F238E27FC236}">
                <a16:creationId xmlns:a16="http://schemas.microsoft.com/office/drawing/2014/main" id="{D94F30A8-221D-4524-92F0-8DB7952D0D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186549"/>
            <a:ext cx="811761" cy="355276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wrap="none" lIns="0" tIns="36000" rIns="0" bIns="72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nb-NO"/>
              <a:t>Stikktittel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DE9000ED-1131-46B5-A43A-B36B38C86DA0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890729" y="2715865"/>
            <a:ext cx="4660759" cy="2340323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24" name="Plassholder for tekst 18">
            <a:extLst>
              <a:ext uri="{FF2B5EF4-FFF2-40B4-BE49-F238E27FC236}">
                <a16:creationId xmlns:a16="http://schemas.microsoft.com/office/drawing/2014/main" id="{0461257D-6E01-486E-B3DC-DA92A00EDF5A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274729" y="5220000"/>
            <a:ext cx="5202000" cy="920450"/>
          </a:xfrm>
          <a:solidFill>
            <a:srgbClr val="F8F8F8"/>
          </a:solidFill>
        </p:spPr>
        <p:txBody>
          <a:bodyPr vert="horz" lIns="180000" tIns="72000" rIns="180000" bIns="180000" rtlCol="0">
            <a:noAutofit/>
          </a:bodyPr>
          <a:lstStyle>
            <a:lvl1pPr marL="0" indent="0">
              <a:buNone/>
              <a:defRPr lang="nb-NO" sz="900" smtClean="0"/>
            </a:lvl1pPr>
            <a:lvl2pPr>
              <a:defRPr lang="nb-NO" sz="1000" smtClean="0"/>
            </a:lvl2pPr>
            <a:lvl3pPr>
              <a:defRPr lang="nb-NO" sz="1000" smtClean="0"/>
            </a:lvl3pPr>
            <a:lvl4pPr>
              <a:defRPr lang="nb-NO" sz="1000" smtClean="0"/>
            </a:lvl4pPr>
            <a:lvl5pPr>
              <a:defRPr lang="nb-NO" sz="1000"/>
            </a:lvl5pPr>
          </a:lstStyle>
          <a:p>
            <a:pPr marL="234000" lvl="0" indent="-234000"/>
            <a:r>
              <a:rPr lang="nb-NO"/>
              <a:t>Klikk for å redigere tekststiler i malen</a:t>
            </a:r>
          </a:p>
        </p:txBody>
      </p:sp>
      <p:sp>
        <p:nvSpPr>
          <p:cNvPr id="25" name="Plassholder for tekst 18">
            <a:extLst>
              <a:ext uri="{FF2B5EF4-FFF2-40B4-BE49-F238E27FC236}">
                <a16:creationId xmlns:a16="http://schemas.microsoft.com/office/drawing/2014/main" id="{9A5F9A21-48F0-4C9F-B50D-658EE22B0EF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274729" y="1984376"/>
            <a:ext cx="5201131" cy="540000"/>
          </a:xfrm>
          <a:solidFill>
            <a:schemeClr val="accent1"/>
          </a:solidFill>
        </p:spPr>
        <p:txBody>
          <a:bodyPr vert="horz" lIns="180000" tIns="36000" rIns="36000" bIns="36000" rtlCol="0" anchor="ctr" anchorCtr="0">
            <a:noAutofit/>
          </a:bodyPr>
          <a:lstStyle>
            <a:lvl1pPr marL="0" indent="0">
              <a:buNone/>
              <a:defRPr lang="nb-NO" sz="1600" dirty="0"/>
            </a:lvl1pPr>
          </a:lstStyle>
          <a:p>
            <a:pPr marL="234000" lvl="0" indent="-234000"/>
            <a:r>
              <a:rPr lang="nb-NO"/>
              <a:t>Graftittel</a:t>
            </a:r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0FA9A7B2-A114-4AEA-AC5D-A073188873EC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6445458" y="2715865"/>
            <a:ext cx="4660759" cy="2340323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561021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10">
          <p15:clr>
            <a:srgbClr val="FBAE40"/>
          </p15:clr>
        </p15:guide>
        <p15:guide id="2" orient="horz" pos="339">
          <p15:clr>
            <a:srgbClr val="FBAE40"/>
          </p15:clr>
        </p15:guide>
        <p15:guide id="3" pos="3728">
          <p15:clr>
            <a:srgbClr val="FBAE40"/>
          </p15:clr>
        </p15:guide>
        <p15:guide id="4" pos="3949">
          <p15:clr>
            <a:srgbClr val="FBAE40"/>
          </p15:clr>
        </p15:guide>
      </p15:sldGuideLst>
    </p:ext>
  </p:extLs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graf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2BC399BA-F0AF-4F84-BAC8-2C3EFC6D745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129625" y="1984375"/>
            <a:ext cx="3348000" cy="4156075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0F87D375-B033-4753-8CD6-4C35D06A3C0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425988" y="1984375"/>
            <a:ext cx="3348000" cy="4156075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D2C5AD-B6B4-468F-A77C-3E5DE702E98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19138" y="1984375"/>
            <a:ext cx="3348000" cy="4156075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A978847-6F96-2844-8409-0F6D45441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5EF853A-31AC-4946-A28E-84235FF1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C373023-B764-3644-87D6-2DDA504D6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8D8D852E-2E7A-9F42-A673-7300C8EA5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14" name="Plassholder for tekst 18">
            <a:extLst>
              <a:ext uri="{FF2B5EF4-FFF2-40B4-BE49-F238E27FC236}">
                <a16:creationId xmlns:a16="http://schemas.microsoft.com/office/drawing/2014/main" id="{B75737E8-545F-4CAE-9F3B-55D0E4C4FE8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20000" y="5220000"/>
            <a:ext cx="3348000" cy="920450"/>
          </a:xfrm>
          <a:solidFill>
            <a:srgbClr val="F8F8F8"/>
          </a:solidFill>
        </p:spPr>
        <p:txBody>
          <a:bodyPr vert="horz" lIns="180000" tIns="72000" rIns="180000" bIns="180000" rtlCol="0">
            <a:noAutofit/>
          </a:bodyPr>
          <a:lstStyle>
            <a:lvl1pPr marL="0" indent="0">
              <a:buNone/>
              <a:defRPr lang="nb-NO" sz="900" smtClean="0"/>
            </a:lvl1pPr>
            <a:lvl2pPr>
              <a:defRPr lang="nb-NO" sz="1000" smtClean="0"/>
            </a:lvl2pPr>
            <a:lvl3pPr>
              <a:defRPr lang="nb-NO" sz="1000" smtClean="0"/>
            </a:lvl3pPr>
            <a:lvl4pPr>
              <a:defRPr lang="nb-NO" sz="1000" smtClean="0"/>
            </a:lvl4pPr>
            <a:lvl5pPr>
              <a:defRPr lang="nb-NO" sz="1000"/>
            </a:lvl5pPr>
          </a:lstStyle>
          <a:p>
            <a:pPr marL="234000" lvl="0" indent="-234000"/>
            <a:r>
              <a:rPr lang="nb-NO"/>
              <a:t>Klikk for å redigere tekststiler i malen</a:t>
            </a:r>
          </a:p>
        </p:txBody>
      </p:sp>
      <p:sp>
        <p:nvSpPr>
          <p:cNvPr id="15" name="Plassholder for tekst 18">
            <a:extLst>
              <a:ext uri="{FF2B5EF4-FFF2-40B4-BE49-F238E27FC236}">
                <a16:creationId xmlns:a16="http://schemas.microsoft.com/office/drawing/2014/main" id="{3A6E2646-DB79-4BFB-8574-206EBAB927F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20000" y="1984375"/>
            <a:ext cx="3348000" cy="540000"/>
          </a:xfrm>
          <a:solidFill>
            <a:schemeClr val="accent1"/>
          </a:solidFill>
        </p:spPr>
        <p:txBody>
          <a:bodyPr vert="horz" lIns="180000" tIns="36000" rIns="36000" bIns="36000" rtlCol="0" anchor="ctr" anchorCtr="0">
            <a:noAutofit/>
          </a:bodyPr>
          <a:lstStyle>
            <a:lvl1pPr marL="0" indent="0">
              <a:buNone/>
              <a:defRPr lang="nb-NO" sz="1600" dirty="0"/>
            </a:lvl1pPr>
          </a:lstStyle>
          <a:p>
            <a:pPr marL="234000" lvl="0" indent="-234000"/>
            <a:r>
              <a:rPr lang="nb-NO"/>
              <a:t>Graftittel</a:t>
            </a:r>
          </a:p>
        </p:txBody>
      </p:sp>
      <p:sp>
        <p:nvSpPr>
          <p:cNvPr id="18" name="Plassholder for tekst 18">
            <a:extLst>
              <a:ext uri="{FF2B5EF4-FFF2-40B4-BE49-F238E27FC236}">
                <a16:creationId xmlns:a16="http://schemas.microsoft.com/office/drawing/2014/main" id="{D001B536-4AA3-4298-9B69-86BAD665A57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129625" y="5220000"/>
            <a:ext cx="3348000" cy="920450"/>
          </a:xfrm>
          <a:solidFill>
            <a:srgbClr val="F8F8F8"/>
          </a:solidFill>
        </p:spPr>
        <p:txBody>
          <a:bodyPr vert="horz" lIns="180000" tIns="72000" rIns="180000" bIns="180000" rtlCol="0">
            <a:noAutofit/>
          </a:bodyPr>
          <a:lstStyle>
            <a:lvl1pPr marL="0" indent="0">
              <a:buNone/>
              <a:defRPr lang="nb-NO" sz="900" smtClean="0"/>
            </a:lvl1pPr>
            <a:lvl2pPr>
              <a:defRPr lang="nb-NO" sz="1000" smtClean="0"/>
            </a:lvl2pPr>
            <a:lvl3pPr>
              <a:defRPr lang="nb-NO" sz="1000" smtClean="0"/>
            </a:lvl3pPr>
            <a:lvl4pPr>
              <a:defRPr lang="nb-NO" sz="1000" smtClean="0"/>
            </a:lvl4pPr>
            <a:lvl5pPr>
              <a:defRPr lang="nb-NO" sz="1000"/>
            </a:lvl5pPr>
          </a:lstStyle>
          <a:p>
            <a:pPr marL="234000" lvl="0" indent="-234000"/>
            <a:r>
              <a:rPr lang="nb-NO"/>
              <a:t>Klikk for å redigere tekststiler i malen</a:t>
            </a:r>
          </a:p>
        </p:txBody>
      </p:sp>
      <p:sp>
        <p:nvSpPr>
          <p:cNvPr id="19" name="Plassholder for tekst 18">
            <a:extLst>
              <a:ext uri="{FF2B5EF4-FFF2-40B4-BE49-F238E27FC236}">
                <a16:creationId xmlns:a16="http://schemas.microsoft.com/office/drawing/2014/main" id="{BE3A00A8-584F-4916-B4A2-69FE8A4B64C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129625" y="1984375"/>
            <a:ext cx="3348000" cy="540000"/>
          </a:xfrm>
          <a:solidFill>
            <a:schemeClr val="accent1"/>
          </a:solidFill>
        </p:spPr>
        <p:txBody>
          <a:bodyPr vert="horz" lIns="180000" tIns="36000" rIns="36000" bIns="36000" rtlCol="0" anchor="ctr" anchorCtr="0">
            <a:noAutofit/>
          </a:bodyPr>
          <a:lstStyle>
            <a:lvl1pPr marL="0" indent="0">
              <a:buNone/>
              <a:defRPr lang="nb-NO" sz="1600" dirty="0"/>
            </a:lvl1pPr>
          </a:lstStyle>
          <a:p>
            <a:pPr marL="234000" lvl="0" indent="-234000"/>
            <a:r>
              <a:rPr lang="nb-NO"/>
              <a:t>Graftittel</a:t>
            </a:r>
          </a:p>
        </p:txBody>
      </p:sp>
      <p:sp>
        <p:nvSpPr>
          <p:cNvPr id="22" name="Plassholder for tekst 18">
            <a:extLst>
              <a:ext uri="{FF2B5EF4-FFF2-40B4-BE49-F238E27FC236}">
                <a16:creationId xmlns:a16="http://schemas.microsoft.com/office/drawing/2014/main" id="{3C91A1EB-4B86-4BC3-A61C-D93ABE3511E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425988" y="5220000"/>
            <a:ext cx="3348000" cy="920450"/>
          </a:xfrm>
          <a:solidFill>
            <a:srgbClr val="F8F8F8"/>
          </a:solidFill>
        </p:spPr>
        <p:txBody>
          <a:bodyPr vert="horz" lIns="180000" tIns="72000" rIns="180000" bIns="180000" rtlCol="0">
            <a:noAutofit/>
          </a:bodyPr>
          <a:lstStyle>
            <a:lvl1pPr marL="0" indent="0">
              <a:buNone/>
              <a:defRPr lang="nb-NO" sz="900" smtClean="0"/>
            </a:lvl1pPr>
            <a:lvl2pPr>
              <a:defRPr lang="nb-NO" sz="1000" smtClean="0"/>
            </a:lvl2pPr>
            <a:lvl3pPr>
              <a:defRPr lang="nb-NO" sz="1000" smtClean="0"/>
            </a:lvl3pPr>
            <a:lvl4pPr>
              <a:defRPr lang="nb-NO" sz="1000" smtClean="0"/>
            </a:lvl4pPr>
            <a:lvl5pPr>
              <a:defRPr lang="nb-NO" sz="1000"/>
            </a:lvl5pPr>
          </a:lstStyle>
          <a:p>
            <a:pPr marL="234000" lvl="0" indent="-234000"/>
            <a:r>
              <a:rPr lang="nb-NO"/>
              <a:t>Klikk for å redigere tekststiler i malen</a:t>
            </a:r>
          </a:p>
        </p:txBody>
      </p:sp>
      <p:sp>
        <p:nvSpPr>
          <p:cNvPr id="23" name="Plassholder for tekst 18">
            <a:extLst>
              <a:ext uri="{FF2B5EF4-FFF2-40B4-BE49-F238E27FC236}">
                <a16:creationId xmlns:a16="http://schemas.microsoft.com/office/drawing/2014/main" id="{A875BC79-D654-4C41-B2F5-B91060AB20A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425988" y="1984375"/>
            <a:ext cx="3348000" cy="540000"/>
          </a:xfrm>
          <a:solidFill>
            <a:schemeClr val="accent1"/>
          </a:solidFill>
        </p:spPr>
        <p:txBody>
          <a:bodyPr vert="horz" lIns="180000" tIns="36000" rIns="36000" bIns="36000" rtlCol="0" anchor="ctr" anchorCtr="0">
            <a:noAutofit/>
          </a:bodyPr>
          <a:lstStyle>
            <a:lvl1pPr marL="0" indent="0">
              <a:buNone/>
              <a:defRPr lang="nb-NO" sz="1600" dirty="0"/>
            </a:lvl1pPr>
          </a:lstStyle>
          <a:p>
            <a:pPr marL="234000" lvl="0" indent="-234000"/>
            <a:r>
              <a:rPr lang="nb-NO"/>
              <a:t>Graftittel</a:t>
            </a:r>
          </a:p>
        </p:txBody>
      </p:sp>
      <p:sp>
        <p:nvSpPr>
          <p:cNvPr id="25" name="Plassholder for tekst 13">
            <a:extLst>
              <a:ext uri="{FF2B5EF4-FFF2-40B4-BE49-F238E27FC236}">
                <a16:creationId xmlns:a16="http://schemas.microsoft.com/office/drawing/2014/main" id="{628FBC12-7624-4CF3-87C9-8A32D803D9E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186549"/>
            <a:ext cx="811761" cy="355276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wrap="none" lIns="0" tIns="36000" rIns="0" bIns="72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nb-NO"/>
              <a:t>Stikktittel</a:t>
            </a:r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BF7B160C-BF61-4493-A921-9359760C3BBC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894375" y="2715863"/>
            <a:ext cx="2880000" cy="2340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29" name="Content Placeholder 3">
            <a:extLst>
              <a:ext uri="{FF2B5EF4-FFF2-40B4-BE49-F238E27FC236}">
                <a16:creationId xmlns:a16="http://schemas.microsoft.com/office/drawing/2014/main" id="{0E740BBB-3FC3-4E1A-865F-8DF8562E8539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4600363" y="2715863"/>
            <a:ext cx="2880000" cy="2340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30" name="Content Placeholder 3">
            <a:extLst>
              <a:ext uri="{FF2B5EF4-FFF2-40B4-BE49-F238E27FC236}">
                <a16:creationId xmlns:a16="http://schemas.microsoft.com/office/drawing/2014/main" id="{98185357-FF86-45EB-B748-3AE7792C8C6D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8304000" y="2715863"/>
            <a:ext cx="2880000" cy="2340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99902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10">
          <p15:clr>
            <a:srgbClr val="FBAE40"/>
          </p15:clr>
        </p15:guide>
        <p15:guide id="2" orient="horz" pos="339">
          <p15:clr>
            <a:srgbClr val="FBAE40"/>
          </p15:clr>
        </p15:guide>
        <p15:guide id="3" pos="2787">
          <p15:clr>
            <a:srgbClr val="FBAE40"/>
          </p15:clr>
        </p15:guide>
        <p15:guide id="4" pos="2560">
          <p15:clr>
            <a:srgbClr val="FBAE40"/>
          </p15:clr>
        </p15:guide>
        <p15:guide id="5" pos="4897">
          <p15:clr>
            <a:srgbClr val="FBAE40"/>
          </p15:clr>
        </p15:guide>
        <p15:guide id="6" pos="5120">
          <p15:clr>
            <a:srgbClr val="FBAE40"/>
          </p15:clr>
        </p15:guide>
      </p15:sldGuideLst>
    </p:ext>
  </p:extLs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e graf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697BF4C8-418A-4052-BE3F-56B589443656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495400" y="1983600"/>
            <a:ext cx="2422800" cy="41616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62822465-B312-49F0-B446-2F7416F0AC32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266669" y="1983600"/>
            <a:ext cx="2422800" cy="41616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B9E9B29C-1D16-4B46-82AB-14FC4BA35364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9050400" y="1983600"/>
            <a:ext cx="2422800" cy="41616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7CCC4B-6263-40B6-9846-8BF233273D0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18377" y="1983600"/>
            <a:ext cx="2422800" cy="41616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A978847-6F96-2844-8409-0F6D45441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5EF853A-31AC-4946-A28E-84235FF1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9137" y="6419783"/>
            <a:ext cx="10323157" cy="187102"/>
          </a:xfrm>
        </p:spPr>
        <p:txBody>
          <a:bodyPr/>
          <a:lstStyle>
            <a:lvl1pPr>
              <a:defRPr b="0" i="0"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C373023-B764-3644-87D6-2DDA504D6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DEBBC91-D69E-8A4D-A57E-AD8767998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11" name="Plassholder for tekst 18">
            <a:extLst>
              <a:ext uri="{FF2B5EF4-FFF2-40B4-BE49-F238E27FC236}">
                <a16:creationId xmlns:a16="http://schemas.microsoft.com/office/drawing/2014/main" id="{5BF4D152-F884-4439-8266-0180B59AD50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19996" y="5220000"/>
            <a:ext cx="2423399" cy="920450"/>
          </a:xfrm>
          <a:solidFill>
            <a:srgbClr val="F8F8F8"/>
          </a:solidFill>
        </p:spPr>
        <p:txBody>
          <a:bodyPr vert="horz" lIns="180000" tIns="72000" rIns="180000" bIns="180000" rtlCol="0">
            <a:noAutofit/>
          </a:bodyPr>
          <a:lstStyle>
            <a:lvl1pPr marL="0" indent="0">
              <a:buNone/>
              <a:defRPr lang="nb-NO" sz="900" smtClean="0"/>
            </a:lvl1pPr>
            <a:lvl2pPr>
              <a:defRPr lang="nb-NO" sz="1000" smtClean="0"/>
            </a:lvl2pPr>
            <a:lvl3pPr>
              <a:defRPr lang="nb-NO" sz="1000" smtClean="0"/>
            </a:lvl3pPr>
            <a:lvl4pPr>
              <a:defRPr lang="nb-NO" sz="1000" smtClean="0"/>
            </a:lvl4pPr>
            <a:lvl5pPr>
              <a:defRPr lang="nb-NO" sz="1000"/>
            </a:lvl5pPr>
          </a:lstStyle>
          <a:p>
            <a:pPr marL="234000" lvl="0" indent="-234000"/>
            <a:r>
              <a:rPr lang="nb-NO"/>
              <a:t>Klikk for å redigere tekststiler i malen</a:t>
            </a:r>
          </a:p>
        </p:txBody>
      </p:sp>
      <p:sp>
        <p:nvSpPr>
          <p:cNvPr id="13" name="Plassholder for tekst 18">
            <a:extLst>
              <a:ext uri="{FF2B5EF4-FFF2-40B4-BE49-F238E27FC236}">
                <a16:creationId xmlns:a16="http://schemas.microsoft.com/office/drawing/2014/main" id="{827C410A-334F-4B9E-AFAC-49D13200D9E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19996" y="1984375"/>
            <a:ext cx="2423399" cy="540000"/>
          </a:xfrm>
          <a:solidFill>
            <a:schemeClr val="accent1"/>
          </a:solidFill>
        </p:spPr>
        <p:txBody>
          <a:bodyPr vert="horz" lIns="180000" tIns="36000" rIns="36000" bIns="36000" rtlCol="0" anchor="ctr" anchorCtr="0">
            <a:noAutofit/>
          </a:bodyPr>
          <a:lstStyle>
            <a:lvl1pPr marL="0" indent="0">
              <a:buNone/>
              <a:defRPr lang="nb-NO" sz="1600" dirty="0"/>
            </a:lvl1pPr>
          </a:lstStyle>
          <a:p>
            <a:pPr marL="234000" lvl="0" indent="-234000"/>
            <a:r>
              <a:rPr lang="nb-NO"/>
              <a:t>Graftittel</a:t>
            </a:r>
          </a:p>
        </p:txBody>
      </p:sp>
      <p:sp>
        <p:nvSpPr>
          <p:cNvPr id="24" name="Plassholder for tekst 13">
            <a:extLst>
              <a:ext uri="{FF2B5EF4-FFF2-40B4-BE49-F238E27FC236}">
                <a16:creationId xmlns:a16="http://schemas.microsoft.com/office/drawing/2014/main" id="{158B584C-9242-4082-AB66-E8818AC707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186549"/>
            <a:ext cx="811761" cy="355276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wrap="none" lIns="0" tIns="36000" rIns="0" bIns="72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nb-NO"/>
              <a:t>Stikktittel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751EABD1-5D9E-4878-AB31-EDC39AF9F520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899997" y="2715865"/>
            <a:ext cx="2057516" cy="2340323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27" name="Plassholder for tekst 18">
            <a:extLst>
              <a:ext uri="{FF2B5EF4-FFF2-40B4-BE49-F238E27FC236}">
                <a16:creationId xmlns:a16="http://schemas.microsoft.com/office/drawing/2014/main" id="{ABB47701-D3F7-4392-B15E-CCCA2D1B5CB8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493822" y="5220000"/>
            <a:ext cx="2423399" cy="920450"/>
          </a:xfrm>
          <a:solidFill>
            <a:srgbClr val="F8F8F8"/>
          </a:solidFill>
        </p:spPr>
        <p:txBody>
          <a:bodyPr vert="horz" lIns="180000" tIns="72000" rIns="180000" bIns="180000" rtlCol="0">
            <a:noAutofit/>
          </a:bodyPr>
          <a:lstStyle>
            <a:lvl1pPr marL="0" indent="0">
              <a:buNone/>
              <a:defRPr lang="nb-NO" sz="900" smtClean="0"/>
            </a:lvl1pPr>
            <a:lvl2pPr>
              <a:defRPr lang="nb-NO" sz="1000" smtClean="0"/>
            </a:lvl2pPr>
            <a:lvl3pPr>
              <a:defRPr lang="nb-NO" sz="1000" smtClean="0"/>
            </a:lvl3pPr>
            <a:lvl4pPr>
              <a:defRPr lang="nb-NO" sz="1000" smtClean="0"/>
            </a:lvl4pPr>
            <a:lvl5pPr>
              <a:defRPr lang="nb-NO" sz="1000"/>
            </a:lvl5pPr>
          </a:lstStyle>
          <a:p>
            <a:pPr marL="234000" lvl="0" indent="-234000"/>
            <a:r>
              <a:rPr lang="nb-NO"/>
              <a:t>Klikk for å redigere tekststiler i malen</a:t>
            </a:r>
          </a:p>
        </p:txBody>
      </p:sp>
      <p:sp>
        <p:nvSpPr>
          <p:cNvPr id="28" name="Plassholder for tekst 18">
            <a:extLst>
              <a:ext uri="{FF2B5EF4-FFF2-40B4-BE49-F238E27FC236}">
                <a16:creationId xmlns:a16="http://schemas.microsoft.com/office/drawing/2014/main" id="{902FEE4F-2E4C-474A-A0DC-65B0BF0EBEC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493822" y="1984375"/>
            <a:ext cx="2423399" cy="540000"/>
          </a:xfrm>
          <a:solidFill>
            <a:schemeClr val="accent1"/>
          </a:solidFill>
        </p:spPr>
        <p:txBody>
          <a:bodyPr vert="horz" lIns="180000" tIns="36000" rIns="36000" bIns="36000" rtlCol="0" anchor="ctr" anchorCtr="0">
            <a:noAutofit/>
          </a:bodyPr>
          <a:lstStyle>
            <a:lvl1pPr marL="0" indent="0">
              <a:buNone/>
              <a:defRPr lang="nb-NO" sz="1600" dirty="0"/>
            </a:lvl1pPr>
          </a:lstStyle>
          <a:p>
            <a:pPr marL="234000" lvl="0" indent="-234000"/>
            <a:r>
              <a:rPr lang="nb-NO"/>
              <a:t>Graftittel</a:t>
            </a:r>
          </a:p>
        </p:txBody>
      </p:sp>
      <p:sp>
        <p:nvSpPr>
          <p:cNvPr id="29" name="Content Placeholder 3">
            <a:extLst>
              <a:ext uri="{FF2B5EF4-FFF2-40B4-BE49-F238E27FC236}">
                <a16:creationId xmlns:a16="http://schemas.microsoft.com/office/drawing/2014/main" id="{A1FADDE8-2990-43EB-B933-A56D1E589FB8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3673823" y="2715865"/>
            <a:ext cx="2057516" cy="2340323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43" name="Plassholder for tekst 18">
            <a:extLst>
              <a:ext uri="{FF2B5EF4-FFF2-40B4-BE49-F238E27FC236}">
                <a16:creationId xmlns:a16="http://schemas.microsoft.com/office/drawing/2014/main" id="{90025967-CBD9-496A-9424-F3DE94BD2502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267648" y="5220000"/>
            <a:ext cx="2423399" cy="920450"/>
          </a:xfrm>
          <a:solidFill>
            <a:srgbClr val="F8F8F8"/>
          </a:solidFill>
        </p:spPr>
        <p:txBody>
          <a:bodyPr vert="horz" lIns="180000" tIns="72000" rIns="180000" bIns="180000" rtlCol="0">
            <a:noAutofit/>
          </a:bodyPr>
          <a:lstStyle>
            <a:lvl1pPr marL="0" indent="0">
              <a:buNone/>
              <a:defRPr lang="nb-NO" sz="900" smtClean="0"/>
            </a:lvl1pPr>
            <a:lvl2pPr>
              <a:defRPr lang="nb-NO" sz="1000" smtClean="0"/>
            </a:lvl2pPr>
            <a:lvl3pPr>
              <a:defRPr lang="nb-NO" sz="1000" smtClean="0"/>
            </a:lvl3pPr>
            <a:lvl4pPr>
              <a:defRPr lang="nb-NO" sz="1000" smtClean="0"/>
            </a:lvl4pPr>
            <a:lvl5pPr>
              <a:defRPr lang="nb-NO" sz="1000"/>
            </a:lvl5pPr>
          </a:lstStyle>
          <a:p>
            <a:pPr marL="234000" lvl="0" indent="-234000"/>
            <a:r>
              <a:rPr lang="nb-NO"/>
              <a:t>Klikk for å redigere tekststiler i malen</a:t>
            </a:r>
          </a:p>
        </p:txBody>
      </p:sp>
      <p:sp>
        <p:nvSpPr>
          <p:cNvPr id="44" name="Plassholder for tekst 18">
            <a:extLst>
              <a:ext uri="{FF2B5EF4-FFF2-40B4-BE49-F238E27FC236}">
                <a16:creationId xmlns:a16="http://schemas.microsoft.com/office/drawing/2014/main" id="{1A53525B-BD87-465E-9599-2A7DF91F353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267648" y="1984375"/>
            <a:ext cx="2423399" cy="540000"/>
          </a:xfrm>
          <a:solidFill>
            <a:schemeClr val="accent1"/>
          </a:solidFill>
        </p:spPr>
        <p:txBody>
          <a:bodyPr vert="horz" lIns="180000" tIns="36000" rIns="36000" bIns="36000" rtlCol="0" anchor="ctr" anchorCtr="0">
            <a:noAutofit/>
          </a:bodyPr>
          <a:lstStyle>
            <a:lvl1pPr marL="0" indent="0">
              <a:buNone/>
              <a:defRPr lang="nb-NO" sz="1600" dirty="0"/>
            </a:lvl1pPr>
          </a:lstStyle>
          <a:p>
            <a:pPr marL="234000" lvl="0" indent="-234000"/>
            <a:r>
              <a:rPr lang="nb-NO"/>
              <a:t>Graftittel</a:t>
            </a:r>
          </a:p>
        </p:txBody>
      </p:sp>
      <p:sp>
        <p:nvSpPr>
          <p:cNvPr id="45" name="Content Placeholder 3">
            <a:extLst>
              <a:ext uri="{FF2B5EF4-FFF2-40B4-BE49-F238E27FC236}">
                <a16:creationId xmlns:a16="http://schemas.microsoft.com/office/drawing/2014/main" id="{E391116F-F552-49E7-8737-CD467E97ECCF}"/>
              </a:ext>
            </a:extLst>
          </p:cNvPr>
          <p:cNvSpPr>
            <a:spLocks noGrp="1"/>
          </p:cNvSpPr>
          <p:nvPr>
            <p:ph sz="quarter" idx="37" hasCustomPrompt="1"/>
          </p:nvPr>
        </p:nvSpPr>
        <p:spPr>
          <a:xfrm>
            <a:off x="6447649" y="2715865"/>
            <a:ext cx="2057516" cy="2340323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47" name="Plassholder for tekst 18">
            <a:extLst>
              <a:ext uri="{FF2B5EF4-FFF2-40B4-BE49-F238E27FC236}">
                <a16:creationId xmlns:a16="http://schemas.microsoft.com/office/drawing/2014/main" id="{724A212F-0A22-4F28-9566-7C806B40212B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050224" y="5220000"/>
            <a:ext cx="2423399" cy="920450"/>
          </a:xfrm>
          <a:solidFill>
            <a:srgbClr val="F8F8F8"/>
          </a:solidFill>
        </p:spPr>
        <p:txBody>
          <a:bodyPr vert="horz" lIns="180000" tIns="72000" rIns="180000" bIns="180000" rtlCol="0">
            <a:noAutofit/>
          </a:bodyPr>
          <a:lstStyle>
            <a:lvl1pPr marL="0" indent="0">
              <a:buNone/>
              <a:defRPr lang="nb-NO" sz="900" smtClean="0"/>
            </a:lvl1pPr>
            <a:lvl2pPr>
              <a:defRPr lang="nb-NO" sz="1000" smtClean="0"/>
            </a:lvl2pPr>
            <a:lvl3pPr>
              <a:defRPr lang="nb-NO" sz="1000" smtClean="0"/>
            </a:lvl3pPr>
            <a:lvl4pPr>
              <a:defRPr lang="nb-NO" sz="1000" smtClean="0"/>
            </a:lvl4pPr>
            <a:lvl5pPr>
              <a:defRPr lang="nb-NO" sz="1000"/>
            </a:lvl5pPr>
          </a:lstStyle>
          <a:p>
            <a:pPr marL="234000" lvl="0" indent="-234000"/>
            <a:r>
              <a:rPr lang="nb-NO"/>
              <a:t>Klikk for å redigere tekststiler i malen</a:t>
            </a:r>
          </a:p>
        </p:txBody>
      </p:sp>
      <p:sp>
        <p:nvSpPr>
          <p:cNvPr id="48" name="Plassholder for tekst 18">
            <a:extLst>
              <a:ext uri="{FF2B5EF4-FFF2-40B4-BE49-F238E27FC236}">
                <a16:creationId xmlns:a16="http://schemas.microsoft.com/office/drawing/2014/main" id="{90C79504-B594-4346-86B8-72328BFE8E44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050224" y="1984375"/>
            <a:ext cx="2423399" cy="540000"/>
          </a:xfrm>
          <a:solidFill>
            <a:schemeClr val="accent1"/>
          </a:solidFill>
        </p:spPr>
        <p:txBody>
          <a:bodyPr vert="horz" lIns="180000" tIns="36000" rIns="36000" bIns="36000" rtlCol="0" anchor="ctr" anchorCtr="0">
            <a:noAutofit/>
          </a:bodyPr>
          <a:lstStyle>
            <a:lvl1pPr marL="0" indent="0">
              <a:buNone/>
              <a:defRPr lang="nb-NO" sz="1600" dirty="0"/>
            </a:lvl1pPr>
          </a:lstStyle>
          <a:p>
            <a:pPr marL="234000" lvl="0" indent="-234000"/>
            <a:r>
              <a:rPr lang="nb-NO"/>
              <a:t>Graftittel</a:t>
            </a:r>
          </a:p>
        </p:txBody>
      </p:sp>
      <p:sp>
        <p:nvSpPr>
          <p:cNvPr id="49" name="Content Placeholder 3">
            <a:extLst>
              <a:ext uri="{FF2B5EF4-FFF2-40B4-BE49-F238E27FC236}">
                <a16:creationId xmlns:a16="http://schemas.microsoft.com/office/drawing/2014/main" id="{80345C78-6813-4D94-9F11-5A1FDF391A22}"/>
              </a:ext>
            </a:extLst>
          </p:cNvPr>
          <p:cNvSpPr>
            <a:spLocks noGrp="1"/>
          </p:cNvSpPr>
          <p:nvPr>
            <p:ph sz="quarter" idx="40" hasCustomPrompt="1"/>
          </p:nvPr>
        </p:nvSpPr>
        <p:spPr>
          <a:xfrm>
            <a:off x="9230225" y="2715865"/>
            <a:ext cx="2057516" cy="2340323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</p:spTree>
    <p:extLst>
      <p:ext uri="{BB962C8B-B14F-4D97-AF65-F5344CB8AC3E}">
        <p14:creationId xmlns:p14="http://schemas.microsoft.com/office/powerpoint/2010/main" val="174465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10">
          <p15:clr>
            <a:srgbClr val="FBAE40"/>
          </p15:clr>
        </p15:guide>
        <p15:guide id="2" orient="horz" pos="339">
          <p15:clr>
            <a:srgbClr val="FBAE40"/>
          </p15:clr>
        </p15:guide>
        <p15:guide id="3" pos="3728">
          <p15:clr>
            <a:srgbClr val="FBAE40"/>
          </p15:clr>
        </p15:guide>
        <p15:guide id="4" pos="3949">
          <p15:clr>
            <a:srgbClr val="FBAE40"/>
          </p15:clr>
        </p15:guide>
        <p15:guide id="5" pos="2201">
          <p15:clr>
            <a:srgbClr val="FBAE40"/>
          </p15:clr>
        </p15:guide>
        <p15:guide id="6" pos="1979">
          <p15:clr>
            <a:srgbClr val="FBAE40"/>
          </p15:clr>
        </p15:guide>
        <p15:guide id="7" pos="5474">
          <p15:clr>
            <a:srgbClr val="FBAE40"/>
          </p15:clr>
        </p15:guide>
        <p15:guide id="8" pos="5698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graf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ssholder for tekst 3">
            <a:extLst>
              <a:ext uri="{FF2B5EF4-FFF2-40B4-BE49-F238E27FC236}">
                <a16:creationId xmlns:a16="http://schemas.microsoft.com/office/drawing/2014/main" id="{0FBF5C65-9E07-4A18-A5F3-E9B3E27770A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317" y="1984374"/>
            <a:ext cx="6816183" cy="4166973"/>
          </a:xfrm>
          <a:solidFill>
            <a:srgbClr val="F2F2F2"/>
          </a:solid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/>
              <a:t>.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A978847-6F96-2844-8409-0F6D45441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r>
              <a:rPr lang="nb-NO"/>
              <a:t>25.06.2021</a:t>
            </a: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5EF853A-31AC-4946-A28E-84235FF1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r>
              <a:rPr lang="nb-NO"/>
              <a:t>Sett inn bunntekst her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C373023-B764-3644-87D6-2DDA504D6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Tittel 7">
            <a:extLst>
              <a:ext uri="{FF2B5EF4-FFF2-40B4-BE49-F238E27FC236}">
                <a16:creationId xmlns:a16="http://schemas.microsoft.com/office/drawing/2014/main" id="{D4116CAF-F3F5-7E4C-9E3C-D509D4C9E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14" name="Plassholder for tekst 13">
            <a:extLst>
              <a:ext uri="{FF2B5EF4-FFF2-40B4-BE49-F238E27FC236}">
                <a16:creationId xmlns:a16="http://schemas.microsoft.com/office/drawing/2014/main" id="{2BD2848F-2000-6E4B-A3D3-95B9BD0D8A3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998" y="180975"/>
            <a:ext cx="713212" cy="36085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wrap="none" lIns="0" tIns="72000" rIns="0" bIns="72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</a:lstStyle>
          <a:p>
            <a:pPr lvl="0"/>
            <a:r>
              <a:rPr lang="nb-NO"/>
              <a:t>Stikktittel</a:t>
            </a:r>
          </a:p>
        </p:txBody>
      </p:sp>
      <p:sp>
        <p:nvSpPr>
          <p:cNvPr id="21" name="Plassholder for diagram 9">
            <a:extLst>
              <a:ext uri="{FF2B5EF4-FFF2-40B4-BE49-F238E27FC236}">
                <a16:creationId xmlns:a16="http://schemas.microsoft.com/office/drawing/2014/main" id="{6118E594-316F-E94B-B6C1-F261B99543D8}"/>
              </a:ext>
            </a:extLst>
          </p:cNvPr>
          <p:cNvSpPr>
            <a:spLocks noGrp="1"/>
          </p:cNvSpPr>
          <p:nvPr>
            <p:ph type="chart" sz="quarter" idx="22"/>
          </p:nvPr>
        </p:nvSpPr>
        <p:spPr>
          <a:xfrm>
            <a:off x="4478684" y="2160000"/>
            <a:ext cx="6451200" cy="3252826"/>
          </a:xfrm>
        </p:spPr>
        <p:txBody>
          <a:bodyPr/>
          <a:lstStyle/>
          <a:p>
            <a:r>
              <a:rPr lang="en-US"/>
              <a:t>Click icon to add chart</a:t>
            </a:r>
            <a:endParaRPr lang="nb-NO"/>
          </a:p>
        </p:txBody>
      </p:sp>
      <p:sp>
        <p:nvSpPr>
          <p:cNvPr id="22" name="Plassholder for tekst 18">
            <a:extLst>
              <a:ext uri="{FF2B5EF4-FFF2-40B4-BE49-F238E27FC236}">
                <a16:creationId xmlns:a16="http://schemas.microsoft.com/office/drawing/2014/main" id="{109DDDB5-DAD2-D945-9BA5-377187314F2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296317" y="5422087"/>
            <a:ext cx="6813008" cy="720000"/>
          </a:xfrm>
          <a:noFill/>
        </p:spPr>
        <p:txBody>
          <a:bodyPr vert="horz" lIns="180000" tIns="36000" rIns="180000" bIns="180000" rtlCol="0" anchor="t" anchorCtr="0">
            <a:noAutofit/>
          </a:bodyPr>
          <a:lstStyle>
            <a:lvl1pPr marL="0" indent="0">
              <a:buNone/>
              <a:defRPr lang="nb-NO" sz="900" smtClean="0"/>
            </a:lvl1pPr>
            <a:lvl2pPr>
              <a:defRPr lang="nb-NO" sz="1000" smtClean="0"/>
            </a:lvl2pPr>
            <a:lvl3pPr>
              <a:defRPr lang="nb-NO" sz="1000" smtClean="0"/>
            </a:lvl3pPr>
            <a:lvl4pPr>
              <a:defRPr lang="nb-NO" sz="1000" smtClean="0"/>
            </a:lvl4pPr>
            <a:lvl5pPr>
              <a:defRPr lang="nb-NO" sz="1000"/>
            </a:lvl5pPr>
          </a:lstStyle>
          <a:p>
            <a:pPr marL="234000" lvl="0" indent="-234000"/>
            <a:r>
              <a:rPr lang="en-US"/>
              <a:t>Click to edit Master text styles</a:t>
            </a:r>
          </a:p>
        </p:txBody>
      </p:sp>
      <p:sp>
        <p:nvSpPr>
          <p:cNvPr id="27" name="Plassholder for innhold 2">
            <a:extLst>
              <a:ext uri="{FF2B5EF4-FFF2-40B4-BE49-F238E27FC236}">
                <a16:creationId xmlns:a16="http://schemas.microsoft.com/office/drawing/2014/main" id="{835D3BC9-5361-8843-82BC-9621F56E52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9997" y="1980000"/>
            <a:ext cx="3240000" cy="4160450"/>
          </a:xfrm>
          <a:solidFill>
            <a:schemeClr val="accent1"/>
          </a:solidFill>
        </p:spPr>
        <p:txBody>
          <a:bodyPr lIns="360000" tIns="360000" rIns="360000" bIns="360000"/>
          <a:lstStyle>
            <a:lvl1pPr marL="0" indent="0">
              <a:buNone/>
              <a:defRPr/>
            </a:lvl1pPr>
            <a:lvl2pPr marL="0">
              <a:buClr>
                <a:schemeClr val="bg1"/>
              </a:buClr>
              <a:defRPr sz="2000"/>
            </a:lvl2pPr>
            <a:lvl3pPr marL="468000">
              <a:buClr>
                <a:schemeClr val="bg1"/>
              </a:buClr>
              <a:defRPr/>
            </a:lvl3pPr>
            <a:lvl4pPr marL="702000">
              <a:buClr>
                <a:schemeClr val="bg1"/>
              </a:buClr>
              <a:defRPr/>
            </a:lvl4pPr>
            <a:lvl5pPr marL="936000">
              <a:buClr>
                <a:schemeClr val="bg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4753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10">
          <p15:clr>
            <a:srgbClr val="FBAE40"/>
          </p15:clr>
        </p15:guide>
        <p15:guide id="2" orient="horz" pos="339">
          <p15:clr>
            <a:srgbClr val="FBAE40"/>
          </p15:clr>
        </p15:guide>
        <p15:guide id="3" pos="3727">
          <p15:clr>
            <a:srgbClr val="FBAE40"/>
          </p15:clr>
        </p15:guide>
      </p15:sldGuideLst>
    </p:ext>
  </p:extLs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ilder h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A978847-6F96-2844-8409-0F6D45441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5EF853A-31AC-4946-A28E-84235FF1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C373023-B764-3644-87D6-2DDA504D6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DEBBC91-D69E-8A4D-A57E-AD8767998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24" name="Plassholder for tekst 13">
            <a:extLst>
              <a:ext uri="{FF2B5EF4-FFF2-40B4-BE49-F238E27FC236}">
                <a16:creationId xmlns:a16="http://schemas.microsoft.com/office/drawing/2014/main" id="{158B584C-9242-4082-AB66-E8818AC707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186549"/>
            <a:ext cx="811761" cy="355276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wrap="none" lIns="0" tIns="36000" rIns="0" bIns="72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nb-NO"/>
              <a:t>Stikktittel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E5B2D0E-5E04-4066-9799-DB1EE1AAD7A0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720725" y="1984375"/>
            <a:ext cx="2422669" cy="2080193"/>
          </a:xfrm>
        </p:spPr>
        <p:txBody>
          <a:bodyPr/>
          <a:lstStyle/>
          <a:p>
            <a:r>
              <a:rPr lang="nb-NO" noProof="0"/>
              <a:t>Klikk på ikonet for å legge til et bilde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DACDD3E-88B0-4E0B-A1B7-29E8C58BBB12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720725" y="4064000"/>
            <a:ext cx="2420938" cy="2076450"/>
          </a:xfrm>
          <a:solidFill>
            <a:schemeClr val="accent1"/>
          </a:solidFill>
        </p:spPr>
        <p:txBody>
          <a:bodyPr lIns="180000" tIns="180000" rIns="180000" bIns="180000">
            <a:noAutofit/>
          </a:bodyPr>
          <a:lstStyle>
            <a:lvl1pPr marL="179388" indent="-179388">
              <a:spcBef>
                <a:spcPts val="800"/>
              </a:spcBef>
              <a:buClr>
                <a:schemeClr val="bg1"/>
              </a:buClr>
              <a:defRPr sz="1800"/>
            </a:lvl1pPr>
          </a:lstStyle>
          <a:p>
            <a:pPr lvl="0"/>
            <a:r>
              <a:rPr lang="nb-NO" noProof="0"/>
              <a:t>Klikk for å redigere tekststiler i malen</a:t>
            </a:r>
          </a:p>
        </p:txBody>
      </p:sp>
      <p:sp>
        <p:nvSpPr>
          <p:cNvPr id="44" name="Picture Placeholder 11">
            <a:extLst>
              <a:ext uri="{FF2B5EF4-FFF2-40B4-BE49-F238E27FC236}">
                <a16:creationId xmlns:a16="http://schemas.microsoft.com/office/drawing/2014/main" id="{3E2F2529-6BAF-439A-A7FD-F99C443E924D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3494089" y="1984375"/>
            <a:ext cx="2422670" cy="2080193"/>
          </a:xfrm>
        </p:spPr>
        <p:txBody>
          <a:bodyPr/>
          <a:lstStyle/>
          <a:p>
            <a:r>
              <a:rPr lang="nb-NO" noProof="0"/>
              <a:t>Klikk på ikonet for å legge til et bilde</a:t>
            </a:r>
          </a:p>
        </p:txBody>
      </p:sp>
      <p:sp>
        <p:nvSpPr>
          <p:cNvPr id="45" name="Text Placeholder 15">
            <a:extLst>
              <a:ext uri="{FF2B5EF4-FFF2-40B4-BE49-F238E27FC236}">
                <a16:creationId xmlns:a16="http://schemas.microsoft.com/office/drawing/2014/main" id="{869BAEFB-4306-4BDB-A353-7BF5CCAC710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494179" y="4064000"/>
            <a:ext cx="2420939" cy="2076450"/>
          </a:xfrm>
          <a:solidFill>
            <a:schemeClr val="accent1"/>
          </a:solidFill>
        </p:spPr>
        <p:txBody>
          <a:bodyPr lIns="180000" tIns="180000" rIns="180000" bIns="180000">
            <a:noAutofit/>
          </a:bodyPr>
          <a:lstStyle>
            <a:lvl1pPr marL="179388" indent="-179388">
              <a:spcBef>
                <a:spcPts val="800"/>
              </a:spcBef>
              <a:buClr>
                <a:schemeClr val="bg1"/>
              </a:buClr>
              <a:defRPr sz="1800"/>
            </a:lvl1pPr>
          </a:lstStyle>
          <a:p>
            <a:pPr lvl="0"/>
            <a:r>
              <a:rPr lang="nb-NO" noProof="0"/>
              <a:t>Klikk for å redigere tekststiler i malen</a:t>
            </a:r>
          </a:p>
        </p:txBody>
      </p:sp>
      <p:sp>
        <p:nvSpPr>
          <p:cNvPr id="46" name="Picture Placeholder 11">
            <a:extLst>
              <a:ext uri="{FF2B5EF4-FFF2-40B4-BE49-F238E27FC236}">
                <a16:creationId xmlns:a16="http://schemas.microsoft.com/office/drawing/2014/main" id="{ED2444A2-6D17-438E-9C4C-6169E08BEDF9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6275243" y="1984375"/>
            <a:ext cx="2422671" cy="2080193"/>
          </a:xfrm>
        </p:spPr>
        <p:txBody>
          <a:bodyPr/>
          <a:lstStyle/>
          <a:p>
            <a:r>
              <a:rPr lang="nb-NO" noProof="0"/>
              <a:t>Klikk på ikonet for å legge til et bilde</a:t>
            </a:r>
          </a:p>
        </p:txBody>
      </p:sp>
      <p:sp>
        <p:nvSpPr>
          <p:cNvPr id="47" name="Text Placeholder 15">
            <a:extLst>
              <a:ext uri="{FF2B5EF4-FFF2-40B4-BE49-F238E27FC236}">
                <a16:creationId xmlns:a16="http://schemas.microsoft.com/office/drawing/2014/main" id="{303E5062-B15B-4193-8FEF-9858726FC26F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6275389" y="4064000"/>
            <a:ext cx="2420940" cy="2076450"/>
          </a:xfrm>
          <a:solidFill>
            <a:schemeClr val="accent1"/>
          </a:solidFill>
        </p:spPr>
        <p:txBody>
          <a:bodyPr lIns="180000" tIns="180000" rIns="180000" bIns="180000">
            <a:noAutofit/>
          </a:bodyPr>
          <a:lstStyle>
            <a:lvl1pPr marL="179388" indent="-179388">
              <a:spcBef>
                <a:spcPts val="800"/>
              </a:spcBef>
              <a:buClr>
                <a:schemeClr val="bg1"/>
              </a:buClr>
              <a:defRPr sz="1800"/>
            </a:lvl1pPr>
          </a:lstStyle>
          <a:p>
            <a:pPr lvl="0"/>
            <a:r>
              <a:rPr lang="nb-NO" noProof="0"/>
              <a:t>Klikk for å redigere tekststiler i malen</a:t>
            </a:r>
          </a:p>
        </p:txBody>
      </p:sp>
      <p:sp>
        <p:nvSpPr>
          <p:cNvPr id="48" name="Picture Placeholder 11">
            <a:extLst>
              <a:ext uri="{FF2B5EF4-FFF2-40B4-BE49-F238E27FC236}">
                <a16:creationId xmlns:a16="http://schemas.microsoft.com/office/drawing/2014/main" id="{06BFCAB3-DA6F-4954-A06F-4B935B86C299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9054960" y="1984375"/>
            <a:ext cx="2416315" cy="2080193"/>
          </a:xfrm>
        </p:spPr>
        <p:txBody>
          <a:bodyPr/>
          <a:lstStyle/>
          <a:p>
            <a:r>
              <a:rPr lang="nb-NO" noProof="0"/>
              <a:t>Klikk på ikonet for å legge til et bilde</a:t>
            </a:r>
          </a:p>
        </p:txBody>
      </p:sp>
      <p:sp>
        <p:nvSpPr>
          <p:cNvPr id="49" name="Text Placeholder 15">
            <a:extLst>
              <a:ext uri="{FF2B5EF4-FFF2-40B4-BE49-F238E27FC236}">
                <a16:creationId xmlns:a16="http://schemas.microsoft.com/office/drawing/2014/main" id="{CF5D25C2-2C87-4142-BE8D-9F5C55DCC5DC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055178" y="4064000"/>
            <a:ext cx="2414588" cy="2076450"/>
          </a:xfrm>
          <a:solidFill>
            <a:schemeClr val="accent1"/>
          </a:solidFill>
        </p:spPr>
        <p:txBody>
          <a:bodyPr lIns="180000" tIns="180000" rIns="180000" bIns="180000">
            <a:noAutofit/>
          </a:bodyPr>
          <a:lstStyle>
            <a:lvl1pPr marL="179388" indent="-179388">
              <a:spcBef>
                <a:spcPts val="800"/>
              </a:spcBef>
              <a:buClr>
                <a:schemeClr val="bg1"/>
              </a:buClr>
              <a:defRPr sz="1800"/>
            </a:lvl1pPr>
          </a:lstStyle>
          <a:p>
            <a:pPr lvl="0"/>
            <a:r>
              <a:rPr lang="nb-NO" noProof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828635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10">
          <p15:clr>
            <a:srgbClr val="FBAE40"/>
          </p15:clr>
        </p15:guide>
        <p15:guide id="2" orient="horz" pos="339">
          <p15:clr>
            <a:srgbClr val="FBAE40"/>
          </p15:clr>
        </p15:guide>
        <p15:guide id="3" pos="3728">
          <p15:clr>
            <a:srgbClr val="FBAE40"/>
          </p15:clr>
        </p15:guide>
        <p15:guide id="4" pos="3949">
          <p15:clr>
            <a:srgbClr val="FBAE40"/>
          </p15:clr>
        </p15:guide>
        <p15:guide id="5" pos="2201">
          <p15:clr>
            <a:srgbClr val="FBAE40"/>
          </p15:clr>
        </p15:guide>
        <p15:guide id="6" pos="1979">
          <p15:clr>
            <a:srgbClr val="FBAE40"/>
          </p15:clr>
        </p15:guide>
        <p15:guide id="7" pos="5474">
          <p15:clr>
            <a:srgbClr val="FBAE40"/>
          </p15:clr>
        </p15:guide>
        <p15:guide id="8" pos="5698">
          <p15:clr>
            <a:srgbClr val="FBAE40"/>
          </p15:clr>
        </p15:guide>
      </p15:sldGuideLst>
    </p:ext>
  </p:extLs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ilder grå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A978847-6F96-2844-8409-0F6D45441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5EF853A-31AC-4946-A28E-84235FF1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C373023-B764-3644-87D6-2DDA504D6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+mn-lt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DEBBC91-D69E-8A4D-A57E-AD8767998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24" name="Plassholder for tekst 13">
            <a:extLst>
              <a:ext uri="{FF2B5EF4-FFF2-40B4-BE49-F238E27FC236}">
                <a16:creationId xmlns:a16="http://schemas.microsoft.com/office/drawing/2014/main" id="{158B584C-9242-4082-AB66-E8818AC707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186549"/>
            <a:ext cx="811761" cy="355276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wrap="none" lIns="0" tIns="36000" rIns="0" bIns="72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Stikktittel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E5B2D0E-5E04-4066-9799-DB1EE1AAD7A0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720725" y="1984375"/>
            <a:ext cx="2422669" cy="2080193"/>
          </a:xfrm>
        </p:spPr>
        <p:txBody>
          <a:bodyPr/>
          <a:lstStyle/>
          <a:p>
            <a:r>
              <a:rPr lang="nb-NO" noProof="0"/>
              <a:t>Klikk på ikonet for å legge til et bilde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DACDD3E-88B0-4E0B-A1B7-29E8C58BBB12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720725" y="4064000"/>
            <a:ext cx="2420938" cy="2076450"/>
          </a:xfrm>
          <a:solidFill>
            <a:schemeClr val="accent1"/>
          </a:solidFill>
        </p:spPr>
        <p:txBody>
          <a:bodyPr lIns="180000" tIns="180000" rIns="180000" bIns="180000">
            <a:noAutofit/>
          </a:bodyPr>
          <a:lstStyle>
            <a:lvl1pPr marL="179388" indent="-179388">
              <a:spcBef>
                <a:spcPts val="800"/>
              </a:spcBef>
              <a:buClr>
                <a:schemeClr val="bg1"/>
              </a:buClr>
              <a:defRPr sz="1800"/>
            </a:lvl1pPr>
          </a:lstStyle>
          <a:p>
            <a:pPr lvl="0"/>
            <a:r>
              <a:rPr lang="nb-NO" noProof="0"/>
              <a:t>Klikk for å redigere tekststiler i malen</a:t>
            </a:r>
          </a:p>
        </p:txBody>
      </p:sp>
      <p:sp>
        <p:nvSpPr>
          <p:cNvPr id="44" name="Picture Placeholder 11">
            <a:extLst>
              <a:ext uri="{FF2B5EF4-FFF2-40B4-BE49-F238E27FC236}">
                <a16:creationId xmlns:a16="http://schemas.microsoft.com/office/drawing/2014/main" id="{3E2F2529-6BAF-439A-A7FD-F99C443E924D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3494089" y="1984375"/>
            <a:ext cx="2422670" cy="2080193"/>
          </a:xfrm>
        </p:spPr>
        <p:txBody>
          <a:bodyPr/>
          <a:lstStyle/>
          <a:p>
            <a:r>
              <a:rPr lang="nb-NO" noProof="0"/>
              <a:t>Klikk på ikonet for å legge til et bilde</a:t>
            </a:r>
          </a:p>
        </p:txBody>
      </p:sp>
      <p:sp>
        <p:nvSpPr>
          <p:cNvPr id="45" name="Text Placeholder 15">
            <a:extLst>
              <a:ext uri="{FF2B5EF4-FFF2-40B4-BE49-F238E27FC236}">
                <a16:creationId xmlns:a16="http://schemas.microsoft.com/office/drawing/2014/main" id="{869BAEFB-4306-4BDB-A353-7BF5CCAC710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494179" y="4064000"/>
            <a:ext cx="2420939" cy="2076450"/>
          </a:xfrm>
          <a:solidFill>
            <a:schemeClr val="accent1"/>
          </a:solidFill>
        </p:spPr>
        <p:txBody>
          <a:bodyPr lIns="180000" tIns="180000" rIns="180000" bIns="180000">
            <a:noAutofit/>
          </a:bodyPr>
          <a:lstStyle>
            <a:lvl1pPr marL="179388" indent="-179388">
              <a:spcBef>
                <a:spcPts val="800"/>
              </a:spcBef>
              <a:buClr>
                <a:schemeClr val="bg1"/>
              </a:buClr>
              <a:defRPr sz="1800"/>
            </a:lvl1pPr>
          </a:lstStyle>
          <a:p>
            <a:pPr lvl="0"/>
            <a:r>
              <a:rPr lang="nb-NO" noProof="0"/>
              <a:t>Klikk for å redigere tekststiler i malen</a:t>
            </a:r>
          </a:p>
        </p:txBody>
      </p:sp>
      <p:sp>
        <p:nvSpPr>
          <p:cNvPr id="46" name="Picture Placeholder 11">
            <a:extLst>
              <a:ext uri="{FF2B5EF4-FFF2-40B4-BE49-F238E27FC236}">
                <a16:creationId xmlns:a16="http://schemas.microsoft.com/office/drawing/2014/main" id="{ED2444A2-6D17-438E-9C4C-6169E08BEDF9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6275243" y="1984375"/>
            <a:ext cx="2422671" cy="2080193"/>
          </a:xfrm>
        </p:spPr>
        <p:txBody>
          <a:bodyPr/>
          <a:lstStyle/>
          <a:p>
            <a:r>
              <a:rPr lang="nb-NO" noProof="0"/>
              <a:t>Klikk på ikonet for å legge til et bilde</a:t>
            </a:r>
          </a:p>
        </p:txBody>
      </p:sp>
      <p:sp>
        <p:nvSpPr>
          <p:cNvPr id="47" name="Text Placeholder 15">
            <a:extLst>
              <a:ext uri="{FF2B5EF4-FFF2-40B4-BE49-F238E27FC236}">
                <a16:creationId xmlns:a16="http://schemas.microsoft.com/office/drawing/2014/main" id="{303E5062-B15B-4193-8FEF-9858726FC26F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6275389" y="4064000"/>
            <a:ext cx="2420940" cy="2076450"/>
          </a:xfrm>
          <a:solidFill>
            <a:schemeClr val="accent1"/>
          </a:solidFill>
        </p:spPr>
        <p:txBody>
          <a:bodyPr lIns="180000" tIns="180000" rIns="180000" bIns="180000">
            <a:noAutofit/>
          </a:bodyPr>
          <a:lstStyle>
            <a:lvl1pPr marL="179388" indent="-179388">
              <a:spcBef>
                <a:spcPts val="800"/>
              </a:spcBef>
              <a:buClr>
                <a:schemeClr val="bg1"/>
              </a:buClr>
              <a:defRPr sz="1800"/>
            </a:lvl1pPr>
          </a:lstStyle>
          <a:p>
            <a:pPr lvl="0"/>
            <a:r>
              <a:rPr lang="nb-NO" noProof="0"/>
              <a:t>Klikk for å redigere tekststiler i malen</a:t>
            </a:r>
          </a:p>
        </p:txBody>
      </p:sp>
      <p:sp>
        <p:nvSpPr>
          <p:cNvPr id="48" name="Picture Placeholder 11">
            <a:extLst>
              <a:ext uri="{FF2B5EF4-FFF2-40B4-BE49-F238E27FC236}">
                <a16:creationId xmlns:a16="http://schemas.microsoft.com/office/drawing/2014/main" id="{06BFCAB3-DA6F-4954-A06F-4B935B86C299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9054960" y="1984375"/>
            <a:ext cx="2416315" cy="2080193"/>
          </a:xfrm>
        </p:spPr>
        <p:txBody>
          <a:bodyPr/>
          <a:lstStyle/>
          <a:p>
            <a:r>
              <a:rPr lang="nb-NO" noProof="0"/>
              <a:t>Klikk på ikonet for å legge til et bilde</a:t>
            </a:r>
          </a:p>
        </p:txBody>
      </p:sp>
      <p:sp>
        <p:nvSpPr>
          <p:cNvPr id="49" name="Text Placeholder 15">
            <a:extLst>
              <a:ext uri="{FF2B5EF4-FFF2-40B4-BE49-F238E27FC236}">
                <a16:creationId xmlns:a16="http://schemas.microsoft.com/office/drawing/2014/main" id="{CF5D25C2-2C87-4142-BE8D-9F5C55DCC5DC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055178" y="4064000"/>
            <a:ext cx="2414588" cy="2076450"/>
          </a:xfrm>
          <a:solidFill>
            <a:schemeClr val="accent1"/>
          </a:solidFill>
        </p:spPr>
        <p:txBody>
          <a:bodyPr lIns="180000" tIns="180000" rIns="180000" bIns="180000">
            <a:noAutofit/>
          </a:bodyPr>
          <a:lstStyle>
            <a:lvl1pPr marL="179388" indent="-179388">
              <a:spcBef>
                <a:spcPts val="800"/>
              </a:spcBef>
              <a:buClr>
                <a:schemeClr val="bg1"/>
              </a:buClr>
              <a:defRPr sz="1800"/>
            </a:lvl1pPr>
          </a:lstStyle>
          <a:p>
            <a:pPr lvl="0"/>
            <a:r>
              <a:rPr lang="nb-NO" noProof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42048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10">
          <p15:clr>
            <a:srgbClr val="FBAE40"/>
          </p15:clr>
        </p15:guide>
        <p15:guide id="2" orient="horz" pos="339">
          <p15:clr>
            <a:srgbClr val="FBAE40"/>
          </p15:clr>
        </p15:guide>
        <p15:guide id="3" pos="3728">
          <p15:clr>
            <a:srgbClr val="FBAE40"/>
          </p15:clr>
        </p15:guide>
        <p15:guide id="4" pos="3949">
          <p15:clr>
            <a:srgbClr val="FBAE40"/>
          </p15:clr>
        </p15:guide>
        <p15:guide id="5" pos="2201">
          <p15:clr>
            <a:srgbClr val="FBAE40"/>
          </p15:clr>
        </p15:guide>
        <p15:guide id="6" pos="1979">
          <p15:clr>
            <a:srgbClr val="FBAE40"/>
          </p15:clr>
        </p15:guide>
        <p15:guide id="7" pos="5474">
          <p15:clr>
            <a:srgbClr val="FBAE40"/>
          </p15:clr>
        </p15:guide>
        <p15:guide id="8" pos="5698">
          <p15:clr>
            <a:srgbClr val="FBAE40"/>
          </p15:clr>
        </p15:guide>
      </p15:sldGuideLst>
    </p:ext>
  </p:extLs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lite bilde gu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0">
            <a:extLst>
              <a:ext uri="{FF2B5EF4-FFF2-40B4-BE49-F238E27FC236}">
                <a16:creationId xmlns:a16="http://schemas.microsoft.com/office/drawing/2014/main" id="{8CB7E643-72CA-42D3-B8F4-B12BAD4ACC1B}"/>
              </a:ext>
            </a:extLst>
          </p:cNvPr>
          <p:cNvSpPr/>
          <p:nvPr userDrawn="1"/>
        </p:nvSpPr>
        <p:spPr>
          <a:xfrm>
            <a:off x="0" y="4615200"/>
            <a:ext cx="4615200" cy="224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A978847-6F96-2844-8409-0F6D45441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5EF853A-31AC-4946-A28E-84235FF1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C373023-B764-3644-87D6-2DDA504D6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0" name="Bilde">
            <a:extLst>
              <a:ext uri="{FF2B5EF4-FFF2-40B4-BE49-F238E27FC236}">
                <a16:creationId xmlns:a16="http://schemas.microsoft.com/office/drawing/2014/main" id="{70C5FD86-6FDB-C641-B847-0B378C3B4E1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4615200" cy="4615200"/>
          </a:xfrm>
          <a:solidFill>
            <a:schemeClr val="bg2"/>
          </a:solidFill>
        </p:spPr>
        <p:txBody>
          <a:bodyPr lIns="720000" tIns="720000" rIns="720000" bIns="720000"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9C8A02EF-6CF4-6F4B-8683-956759D41FB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35197" y="631507"/>
            <a:ext cx="6138003" cy="5508943"/>
          </a:xfrm>
          <a:noFill/>
        </p:spPr>
        <p:txBody>
          <a:bodyPr lIns="0" tIns="0" rIns="0" bIns="0"/>
          <a:lstStyle>
            <a:lvl1pPr marL="0" indent="0">
              <a:buNone/>
              <a:defRPr sz="3000"/>
            </a:lvl1pPr>
            <a:lvl2pPr marL="0" indent="-285750">
              <a:buClr>
                <a:schemeClr val="bg1"/>
              </a:buClr>
              <a:buFont typeface="Wingdings" pitchFamily="2" charset="2"/>
              <a:buChar char="§"/>
              <a:defRPr sz="3000"/>
            </a:lvl2pPr>
            <a:lvl3pPr marL="753750" indent="-285750">
              <a:buClr>
                <a:schemeClr val="bg1"/>
              </a:buClr>
              <a:buFont typeface="Wingdings" pitchFamily="2" charset="2"/>
              <a:buChar char="§"/>
              <a:defRPr/>
            </a:lvl3pPr>
            <a:lvl4pPr marL="987750" indent="-285750">
              <a:buClr>
                <a:schemeClr val="bg1"/>
              </a:buClr>
              <a:buFont typeface="Wingdings" pitchFamily="2" charset="2"/>
              <a:buChar char="§"/>
              <a:defRPr/>
            </a:lvl4pPr>
            <a:lvl5pPr marL="1221750" indent="-285750">
              <a:buClr>
                <a:schemeClr val="bg1"/>
              </a:buClr>
              <a:buFont typeface="Wingdings" pitchFamily="2" charset="2"/>
              <a:buChar char="§"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  <a:p>
            <a:pPr lvl="0"/>
            <a:endParaRPr lang="nb-NO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FD54D4A-C642-4D39-BA17-B95CC0A23CCF}"/>
              </a:ext>
            </a:extLst>
          </p:cNvPr>
          <p:cNvGrpSpPr/>
          <p:nvPr userDrawn="1"/>
        </p:nvGrpSpPr>
        <p:grpSpPr>
          <a:xfrm>
            <a:off x="11583006" y="179995"/>
            <a:ext cx="428994" cy="428994"/>
            <a:chOff x="11583006" y="179995"/>
            <a:chExt cx="428994" cy="428994"/>
          </a:xfrm>
        </p:grpSpPr>
        <p:sp>
          <p:nvSpPr>
            <p:cNvPr id="13" name="Rektangel 7">
              <a:extLst>
                <a:ext uri="{FF2B5EF4-FFF2-40B4-BE49-F238E27FC236}">
                  <a16:creationId xmlns:a16="http://schemas.microsoft.com/office/drawing/2014/main" id="{976FEAB8-0260-44B2-826F-003717ED63EE}"/>
                </a:ext>
              </a:extLst>
            </p:cNvPr>
            <p:cNvSpPr/>
            <p:nvPr/>
          </p:nvSpPr>
          <p:spPr>
            <a:xfrm>
              <a:off x="11583006" y="179995"/>
              <a:ext cx="428994" cy="42899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pic>
          <p:nvPicPr>
            <p:cNvPr id="14" name="Grafikk 8">
              <a:extLst>
                <a:ext uri="{FF2B5EF4-FFF2-40B4-BE49-F238E27FC236}">
                  <a16:creationId xmlns:a16="http://schemas.microsoft.com/office/drawing/2014/main" id="{F436227F-690D-44FE-8357-F1AB7B91A21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583006" y="179995"/>
              <a:ext cx="428994" cy="4289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22430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6">
          <p15:clr>
            <a:srgbClr val="FBAE40"/>
          </p15:clr>
        </p15:guide>
        <p15:guide id="2" orient="horz" pos="339">
          <p15:clr>
            <a:srgbClr val="FBAE40"/>
          </p15:clr>
        </p15:guide>
      </p15:sldGuideLst>
    </p:ext>
  </p:extLs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tort bilde gu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e">
            <a:extLst>
              <a:ext uri="{FF2B5EF4-FFF2-40B4-BE49-F238E27FC236}">
                <a16:creationId xmlns:a16="http://schemas.microsoft.com/office/drawing/2014/main" id="{70C5FD86-6FDB-C641-B847-0B378C3B4E1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-1"/>
            <a:ext cx="4615200" cy="6858001"/>
          </a:xfrm>
          <a:solidFill>
            <a:schemeClr val="bg2"/>
          </a:solidFill>
        </p:spPr>
        <p:txBody>
          <a:bodyPr lIns="720000" tIns="720000" rIns="720000" bIns="720000"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A978847-6F96-2844-8409-0F6D45441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5EF853A-31AC-4946-A28E-84235FF1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C373023-B764-3644-87D6-2DDA504D6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9C8A02EF-6CF4-6F4B-8683-956759D41FB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35197" y="631507"/>
            <a:ext cx="6138003" cy="5508943"/>
          </a:xfrm>
          <a:noFill/>
        </p:spPr>
        <p:txBody>
          <a:bodyPr lIns="0" tIns="0" rIns="0" bIns="0"/>
          <a:lstStyle>
            <a:lvl1pPr marL="0" indent="0">
              <a:buNone/>
              <a:defRPr sz="3000"/>
            </a:lvl1pPr>
            <a:lvl2pPr marL="0" indent="-285750">
              <a:buClr>
                <a:schemeClr val="bg1"/>
              </a:buClr>
              <a:buFont typeface="Wingdings" pitchFamily="2" charset="2"/>
              <a:buChar char="§"/>
              <a:defRPr sz="3000"/>
            </a:lvl2pPr>
            <a:lvl3pPr marL="753750" indent="-285750">
              <a:buClr>
                <a:schemeClr val="bg1"/>
              </a:buClr>
              <a:buFont typeface="Wingdings" pitchFamily="2" charset="2"/>
              <a:buChar char="§"/>
              <a:defRPr/>
            </a:lvl3pPr>
            <a:lvl4pPr marL="987750" indent="-285750">
              <a:buClr>
                <a:schemeClr val="bg1"/>
              </a:buClr>
              <a:buFont typeface="Wingdings" pitchFamily="2" charset="2"/>
              <a:buChar char="§"/>
              <a:defRPr/>
            </a:lvl4pPr>
            <a:lvl5pPr marL="1221750" indent="-285750">
              <a:buClr>
                <a:schemeClr val="bg1"/>
              </a:buClr>
              <a:buFont typeface="Wingdings" pitchFamily="2" charset="2"/>
              <a:buChar char="§"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  <a:p>
            <a:pPr lvl="0"/>
            <a:endParaRPr lang="nb-NO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19DA5F9-B1CE-4C4C-BEA8-E9B016028932}"/>
              </a:ext>
            </a:extLst>
          </p:cNvPr>
          <p:cNvGrpSpPr/>
          <p:nvPr userDrawn="1"/>
        </p:nvGrpSpPr>
        <p:grpSpPr>
          <a:xfrm>
            <a:off x="11583006" y="179995"/>
            <a:ext cx="428994" cy="428994"/>
            <a:chOff x="11583006" y="179995"/>
            <a:chExt cx="428994" cy="428994"/>
          </a:xfrm>
        </p:grpSpPr>
        <p:sp>
          <p:nvSpPr>
            <p:cNvPr id="12" name="Rektangel 7">
              <a:extLst>
                <a:ext uri="{FF2B5EF4-FFF2-40B4-BE49-F238E27FC236}">
                  <a16:creationId xmlns:a16="http://schemas.microsoft.com/office/drawing/2014/main" id="{C330A23C-BBB1-4545-915D-EDEF68D58C5E}"/>
                </a:ext>
              </a:extLst>
            </p:cNvPr>
            <p:cNvSpPr/>
            <p:nvPr/>
          </p:nvSpPr>
          <p:spPr>
            <a:xfrm>
              <a:off x="11583006" y="179995"/>
              <a:ext cx="428994" cy="42899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pic>
          <p:nvPicPr>
            <p:cNvPr id="13" name="Grafikk 8">
              <a:extLst>
                <a:ext uri="{FF2B5EF4-FFF2-40B4-BE49-F238E27FC236}">
                  <a16:creationId xmlns:a16="http://schemas.microsoft.com/office/drawing/2014/main" id="{F59F8C9A-BC69-4A4C-AA6A-E52B159AAF4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583006" y="179995"/>
              <a:ext cx="428994" cy="4289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34221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6">
          <p15:clr>
            <a:srgbClr val="FBAE40"/>
          </p15:clr>
        </p15:guide>
        <p15:guide id="2" orient="horz" pos="339">
          <p15:clr>
            <a:srgbClr val="FBAE40"/>
          </p15:clr>
        </p15:guide>
      </p15:sldGuideLst>
    </p:ext>
  </p:extLs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tort bilde grå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e">
            <a:extLst>
              <a:ext uri="{FF2B5EF4-FFF2-40B4-BE49-F238E27FC236}">
                <a16:creationId xmlns:a16="http://schemas.microsoft.com/office/drawing/2014/main" id="{70C5FD86-6FDB-C641-B847-0B378C3B4E1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-1"/>
            <a:ext cx="4615200" cy="6858001"/>
          </a:xfrm>
          <a:solidFill>
            <a:schemeClr val="bg2"/>
          </a:solidFill>
        </p:spPr>
        <p:txBody>
          <a:bodyPr lIns="720000" tIns="720000" rIns="720000" bIns="720000"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A978847-6F96-2844-8409-0F6D45441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5EF853A-31AC-4946-A28E-84235FF1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C373023-B764-3644-87D6-2DDA504D6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9C8A02EF-6CF4-6F4B-8683-956759D41FB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35197" y="631507"/>
            <a:ext cx="6138003" cy="5508943"/>
          </a:xfrm>
          <a:noFill/>
        </p:spPr>
        <p:txBody>
          <a:bodyPr lIns="0" tIns="0" rIns="0" bIns="0"/>
          <a:lstStyle>
            <a:lvl1pPr marL="0" indent="0">
              <a:buNone/>
              <a:defRPr sz="3000">
                <a:solidFill>
                  <a:schemeClr val="bg1"/>
                </a:solidFill>
              </a:defRPr>
            </a:lvl1pPr>
            <a:lvl2pPr marL="0" indent="-285750">
              <a:buClr>
                <a:schemeClr val="accent1"/>
              </a:buClr>
              <a:buFont typeface="Wingdings" pitchFamily="2" charset="2"/>
              <a:buChar char="§"/>
              <a:defRPr sz="3000">
                <a:solidFill>
                  <a:schemeClr val="bg1"/>
                </a:solidFill>
              </a:defRPr>
            </a:lvl2pPr>
            <a:lvl3pPr marL="753750" indent="-285750">
              <a:buClr>
                <a:schemeClr val="accent1"/>
              </a:buClr>
              <a:buFont typeface="Wingdings" pitchFamily="2" charset="2"/>
              <a:buChar char="§"/>
              <a:defRPr>
                <a:solidFill>
                  <a:schemeClr val="bg1"/>
                </a:solidFill>
              </a:defRPr>
            </a:lvl3pPr>
            <a:lvl4pPr marL="987750" indent="-285750">
              <a:buClr>
                <a:schemeClr val="accent1"/>
              </a:buClr>
              <a:buFont typeface="Wingdings" pitchFamily="2" charset="2"/>
              <a:buChar char="§"/>
              <a:defRPr>
                <a:solidFill>
                  <a:schemeClr val="bg1"/>
                </a:solidFill>
              </a:defRPr>
            </a:lvl4pPr>
            <a:lvl5pPr marL="1221750" indent="-285750">
              <a:buClr>
                <a:schemeClr val="accent1"/>
              </a:buClr>
              <a:buFont typeface="Wingdings" pitchFamily="2" charset="2"/>
              <a:buChar char="§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  <a:p>
            <a:pPr lvl="0"/>
            <a:endParaRPr lang="nb-NO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C3B1896-3B6C-4EA7-9243-326DFD0B79B0}"/>
              </a:ext>
            </a:extLst>
          </p:cNvPr>
          <p:cNvGrpSpPr/>
          <p:nvPr userDrawn="1"/>
        </p:nvGrpSpPr>
        <p:grpSpPr>
          <a:xfrm>
            <a:off x="11583006" y="179995"/>
            <a:ext cx="428994" cy="428994"/>
            <a:chOff x="11583006" y="179995"/>
            <a:chExt cx="428994" cy="428994"/>
          </a:xfrm>
        </p:grpSpPr>
        <p:sp>
          <p:nvSpPr>
            <p:cNvPr id="12" name="Rektangel 7">
              <a:extLst>
                <a:ext uri="{FF2B5EF4-FFF2-40B4-BE49-F238E27FC236}">
                  <a16:creationId xmlns:a16="http://schemas.microsoft.com/office/drawing/2014/main" id="{6D0896E2-3CBB-4E2D-B654-243D983AE8F6}"/>
                </a:ext>
              </a:extLst>
            </p:cNvPr>
            <p:cNvSpPr/>
            <p:nvPr/>
          </p:nvSpPr>
          <p:spPr>
            <a:xfrm>
              <a:off x="11583006" y="179995"/>
              <a:ext cx="428994" cy="42899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pic>
          <p:nvPicPr>
            <p:cNvPr id="13" name="Grafikk 8">
              <a:extLst>
                <a:ext uri="{FF2B5EF4-FFF2-40B4-BE49-F238E27FC236}">
                  <a16:creationId xmlns:a16="http://schemas.microsoft.com/office/drawing/2014/main" id="{EB80E5C2-7607-4FC0-96FF-BBE062D334C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583006" y="179995"/>
              <a:ext cx="428994" cy="4289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35364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6">
          <p15:clr>
            <a:srgbClr val="FBAE40"/>
          </p15:clr>
        </p15:guide>
        <p15:guide id="2" orient="horz" pos="339">
          <p15:clr>
            <a:srgbClr val="FBAE40"/>
          </p15:clr>
        </p15:guide>
      </p15:sldGuideLst>
    </p:ext>
  </p:extLs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tort bilde hvi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e">
            <a:extLst>
              <a:ext uri="{FF2B5EF4-FFF2-40B4-BE49-F238E27FC236}">
                <a16:creationId xmlns:a16="http://schemas.microsoft.com/office/drawing/2014/main" id="{70C5FD86-6FDB-C641-B847-0B378C3B4E1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-1"/>
            <a:ext cx="4615200" cy="6858001"/>
          </a:xfrm>
          <a:solidFill>
            <a:schemeClr val="bg2"/>
          </a:solidFill>
        </p:spPr>
        <p:txBody>
          <a:bodyPr lIns="720000" tIns="720000" rIns="720000" bIns="720000"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A978847-6F96-2844-8409-0F6D45441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5EF853A-31AC-4946-A28E-84235FF1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C373023-B764-3644-87D6-2DDA504D6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9C8A02EF-6CF4-6F4B-8683-956759D41FB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35197" y="631504"/>
            <a:ext cx="6138003" cy="5508946"/>
          </a:xfrm>
          <a:noFill/>
        </p:spPr>
        <p:txBody>
          <a:bodyPr lIns="0" tIns="0" rIns="0" bIns="0"/>
          <a:lstStyle>
            <a:lvl1pPr marL="0" indent="0">
              <a:buNone/>
              <a:defRPr sz="3000">
                <a:solidFill>
                  <a:schemeClr val="tx2"/>
                </a:solidFill>
              </a:defRPr>
            </a:lvl1pPr>
            <a:lvl2pPr marL="0" indent="-285750">
              <a:buClr>
                <a:schemeClr val="accent1"/>
              </a:buClr>
              <a:buFont typeface="Wingdings" pitchFamily="2" charset="2"/>
              <a:buChar char="§"/>
              <a:defRPr sz="3000">
                <a:solidFill>
                  <a:schemeClr val="tx2"/>
                </a:solidFill>
              </a:defRPr>
            </a:lvl2pPr>
            <a:lvl3pPr marL="753750" indent="-285750">
              <a:buClr>
                <a:schemeClr val="accent1"/>
              </a:buClr>
              <a:buFont typeface="Wingdings" pitchFamily="2" charset="2"/>
              <a:buChar char="§"/>
              <a:defRPr>
                <a:solidFill>
                  <a:schemeClr val="tx2"/>
                </a:solidFill>
              </a:defRPr>
            </a:lvl3pPr>
            <a:lvl4pPr marL="987750" indent="-285750">
              <a:buClr>
                <a:schemeClr val="accent1"/>
              </a:buClr>
              <a:buFont typeface="Wingdings" pitchFamily="2" charset="2"/>
              <a:buChar char="§"/>
              <a:defRPr>
                <a:solidFill>
                  <a:schemeClr val="tx2"/>
                </a:solidFill>
              </a:defRPr>
            </a:lvl4pPr>
            <a:lvl5pPr marL="1221750" indent="-285750">
              <a:buClr>
                <a:schemeClr val="accent1"/>
              </a:buClr>
              <a:buFont typeface="Wingdings" pitchFamily="2" charset="2"/>
              <a:buChar char="§"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  <a:p>
            <a:pPr lvl="0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29297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6">
          <p15:clr>
            <a:srgbClr val="FBAE40"/>
          </p15:clr>
        </p15:guide>
        <p15:guide id="2" orient="horz" pos="339">
          <p15:clr>
            <a:srgbClr val="FBAE40"/>
          </p15:clr>
        </p15:guide>
      </p15:sldGuideLst>
    </p:ext>
  </p:extLs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ekstra stort bil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ktangel 12">
            <a:extLst>
              <a:ext uri="{FF2B5EF4-FFF2-40B4-BE49-F238E27FC236}">
                <a16:creationId xmlns:a16="http://schemas.microsoft.com/office/drawing/2014/main" id="{57015357-85D6-2F4D-9803-D74731F4B554}"/>
              </a:ext>
            </a:extLst>
          </p:cNvPr>
          <p:cNvSpPr/>
          <p:nvPr/>
        </p:nvSpPr>
        <p:spPr>
          <a:xfrm flipV="1">
            <a:off x="0" y="4623597"/>
            <a:ext cx="4615200" cy="22344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C2ADE2A-446E-F44D-8B0C-69B38F62E15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0" y="0"/>
            <a:ext cx="4615201" cy="4623597"/>
          </a:xfrm>
          <a:solidFill>
            <a:schemeClr val="accent1"/>
          </a:solidFill>
        </p:spPr>
        <p:txBody>
          <a:bodyPr lIns="720000" tIns="612000" rIns="360000" bIns="180000">
            <a:noAutofit/>
          </a:bodyPr>
          <a:lstStyle>
            <a:lvl1pPr marL="0" indent="0">
              <a:spcBef>
                <a:spcPts val="0"/>
              </a:spcBef>
              <a:buNone/>
              <a:defRPr sz="36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5613402-9B9E-8B49-8A1C-573C429B4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F9809E6-B518-3F4B-B80A-00A1D6FE6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F6EC21E-B709-FC48-9BBF-7B55CC7A9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33F41770-945A-4DA5-B660-2640DF1B07E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615200" y="0"/>
            <a:ext cx="7576799" cy="6858000"/>
          </a:xfrm>
          <a:solidFill>
            <a:schemeClr val="bg2"/>
          </a:solidFill>
        </p:spPr>
        <p:txBody>
          <a:bodyPr lIns="720000" tIns="720000" rIns="720000" bIns="720000" anchor="ctr" anchorCtr="0"/>
          <a:lstStyle>
            <a:lvl1pPr marL="0" indent="0" algn="r">
              <a:buNone/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  <a:defRPr/>
            </a:pPr>
            <a:r>
              <a:rPr lang="nb-NO" noProof="0"/>
              <a:t>Klikk på ikonet for å legge til et bilde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4EDFF82F-89BD-4F3B-86D8-F4F625C6635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583006" y="0"/>
            <a:ext cx="610000" cy="608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-6" t="29843" r="30028" b="-1"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46564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retningsområde oversi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6078D4F-24E1-45DC-AF3E-72B1320B2E0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18318" y="1490620"/>
            <a:ext cx="6817544" cy="2225718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17923C95-5232-49E2-9B90-AE0FBB8C873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859712" y="0"/>
            <a:ext cx="4332287" cy="6858000"/>
          </a:xfrm>
          <a:solidFill>
            <a:schemeClr val="bg2"/>
          </a:solidFill>
        </p:spPr>
        <p:txBody>
          <a:bodyPr lIns="720000" tIns="720000" rIns="720000" bIns="720000" anchor="ctr" anchorCtr="0"/>
          <a:lstStyle>
            <a:lvl1pPr marL="0" indent="0" algn="r">
              <a:buNone/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  <a:defRPr/>
            </a:pPr>
            <a:r>
              <a:rPr lang="nb-NO" noProof="0"/>
              <a:t>Klikk på ikonet for å legge til et bilde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EEFF43DD-29C4-48EB-A301-08F156D4229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583006" y="0"/>
            <a:ext cx="610000" cy="608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-6" t="29843" r="30028" b="-1"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 noProof="0"/>
              <a:t> </a:t>
            </a:r>
          </a:p>
        </p:txBody>
      </p:sp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DB71233F-273F-2249-859F-5DB684D79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E79986B2-782D-D845-A6ED-76A4CEBEB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8B8EC9E5-5DAB-654D-915A-C117D714C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3" name="Tittel 1">
            <a:extLst>
              <a:ext uri="{FF2B5EF4-FFF2-40B4-BE49-F238E27FC236}">
                <a16:creationId xmlns:a16="http://schemas.microsoft.com/office/drawing/2014/main" id="{D0C8F9BB-63F8-403B-ACB8-EACF13C91F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631506"/>
            <a:ext cx="6824870" cy="443239"/>
          </a:xfrm>
        </p:spPr>
        <p:txBody>
          <a:bodyPr/>
          <a:lstStyle/>
          <a:p>
            <a:r>
              <a:rPr lang="nb-NO" noProof="0"/>
              <a:t>Klikk for å redigere tittelstil</a:t>
            </a:r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5C991654-97B8-4A40-98B8-0A3C94456AC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20000" y="4068000"/>
            <a:ext cx="3131805" cy="2114640"/>
          </a:xfrm>
          <a:solidFill>
            <a:schemeClr val="bg1"/>
          </a:solidFill>
        </p:spPr>
        <p:txBody>
          <a:bodyPr tIns="0" spcCol="288000">
            <a:noAutofit/>
          </a:bodyPr>
          <a:lstStyle>
            <a:lvl1pPr>
              <a:spcBef>
                <a:spcPts val="800"/>
              </a:spcBef>
              <a:defRPr sz="1400"/>
            </a:lvl1pPr>
            <a:lvl2pPr>
              <a:spcBef>
                <a:spcPts val="300"/>
              </a:spcBef>
              <a:defRPr sz="1200"/>
            </a:lvl2pPr>
            <a:lvl3pPr>
              <a:spcBef>
                <a:spcPts val="300"/>
              </a:spcBef>
              <a:defRPr sz="1200"/>
            </a:lvl3pPr>
            <a:lvl4pPr>
              <a:spcBef>
                <a:spcPts val="300"/>
              </a:spcBef>
              <a:defRPr sz="1200"/>
            </a:lvl4pPr>
            <a:lvl5pPr>
              <a:spcBef>
                <a:spcPts val="300"/>
              </a:spcBef>
              <a:defRPr sz="1200"/>
            </a:lvl5pPr>
          </a:lstStyle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</a:p>
        </p:txBody>
      </p:sp>
      <p:sp>
        <p:nvSpPr>
          <p:cNvPr id="11" name="Plassholder for tekst 13">
            <a:extLst>
              <a:ext uri="{FF2B5EF4-FFF2-40B4-BE49-F238E27FC236}">
                <a16:creationId xmlns:a16="http://schemas.microsoft.com/office/drawing/2014/main" id="{3A4EE8F5-B857-4899-A05D-E634D0FE555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186549"/>
            <a:ext cx="811761" cy="355276"/>
          </a:xfrm>
          <a:blipFill dpi="0" rotWithShape="1">
            <a:blip r:embed="rId4"/>
            <a:srcRect/>
            <a:stretch>
              <a:fillRect/>
            </a:stretch>
          </a:blipFill>
        </p:spPr>
        <p:txBody>
          <a:bodyPr wrap="none" lIns="0" tIns="36000" rIns="0" bIns="72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nb-NO" noProof="0"/>
              <a:t>Stikktittel</a:t>
            </a:r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936FE630-4E4F-4E04-98BE-CB29AD01C050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932581" y="2164404"/>
            <a:ext cx="1925145" cy="1391596"/>
          </a:xfrm>
        </p:spPr>
        <p:txBody>
          <a:bodyPr>
            <a:noAutofit/>
          </a:bodyPr>
          <a:lstStyle>
            <a:lvl1pPr>
              <a:defRPr sz="1400"/>
            </a:lvl1pPr>
          </a:lstStyle>
          <a:p>
            <a:pPr lvl="0"/>
            <a:r>
              <a:rPr lang="nb-NO" noProof="0"/>
              <a:t>Klikk for å redigere tekststiler i malen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203208DA-9EBB-46A3-ACEA-0E99EE20DFF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49185" y="1648959"/>
            <a:ext cx="1908541" cy="439511"/>
          </a:xfrm>
        </p:spPr>
        <p:txBody>
          <a:bodyPr>
            <a:noAutofit/>
          </a:bodyPr>
          <a:lstStyle>
            <a:lvl1pPr marL="0" indent="0">
              <a:buNone/>
              <a:defRPr sz="1400" b="1"/>
            </a:lvl1pPr>
            <a:lvl2pPr marL="234000" indent="0">
              <a:buNone/>
              <a:defRPr/>
            </a:lvl2pPr>
            <a:lvl3pPr marL="468000" indent="0">
              <a:buNone/>
              <a:defRPr/>
            </a:lvl3pPr>
            <a:lvl4pPr marL="702000" indent="0">
              <a:buNone/>
              <a:defRPr/>
            </a:lvl4pPr>
            <a:lvl5pPr marL="936000" indent="0">
              <a:buNone/>
              <a:defRPr/>
            </a:lvl5pPr>
          </a:lstStyle>
          <a:p>
            <a:pPr lvl="0"/>
            <a:r>
              <a:rPr lang="en-US" err="1"/>
              <a:t>Omsetning</a:t>
            </a:r>
            <a:r>
              <a:rPr lang="en-US"/>
              <a:t> </a:t>
            </a:r>
            <a:r>
              <a:rPr lang="en-US" err="1"/>
              <a:t>og</a:t>
            </a:r>
            <a:r>
              <a:rPr lang="en-US"/>
              <a:t> margin (YTD)</a:t>
            </a:r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337D6017-FC66-4EB8-8A5C-C0DBF353ACF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404058" y="4068000"/>
            <a:ext cx="3131805" cy="2114640"/>
          </a:xfrm>
          <a:solidFill>
            <a:schemeClr val="bg1"/>
          </a:solidFill>
        </p:spPr>
        <p:txBody>
          <a:bodyPr tIns="0" spcCol="288000">
            <a:noAutofit/>
          </a:bodyPr>
          <a:lstStyle>
            <a:lvl1pPr>
              <a:spcBef>
                <a:spcPts val="800"/>
              </a:spcBef>
              <a:defRPr sz="1400"/>
            </a:lvl1pPr>
            <a:lvl2pPr>
              <a:spcBef>
                <a:spcPts val="300"/>
              </a:spcBef>
              <a:defRPr sz="1200"/>
            </a:lvl2pPr>
            <a:lvl3pPr>
              <a:spcBef>
                <a:spcPts val="300"/>
              </a:spcBef>
              <a:defRPr sz="1200"/>
            </a:lvl3pPr>
            <a:lvl4pPr>
              <a:spcBef>
                <a:spcPts val="300"/>
              </a:spcBef>
              <a:defRPr sz="1200"/>
            </a:lvl4pPr>
            <a:lvl5pPr>
              <a:spcBef>
                <a:spcPts val="300"/>
              </a:spcBef>
              <a:defRPr sz="1200"/>
            </a:lvl5pPr>
          </a:lstStyle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</a:p>
        </p:txBody>
      </p:sp>
      <p:sp>
        <p:nvSpPr>
          <p:cNvPr id="27" name="Content Placeholder 7">
            <a:extLst>
              <a:ext uri="{FF2B5EF4-FFF2-40B4-BE49-F238E27FC236}">
                <a16:creationId xmlns:a16="http://schemas.microsoft.com/office/drawing/2014/main" id="{C588458D-14BC-4716-89F5-02A39D393D26}"/>
              </a:ext>
            </a:extLst>
          </p:cNvPr>
          <p:cNvSpPr>
            <a:spLocks noGrp="1"/>
          </p:cNvSpPr>
          <p:nvPr userDrawn="1">
            <p:ph sz="quarter" idx="28" hasCustomPrompt="1"/>
          </p:nvPr>
        </p:nvSpPr>
        <p:spPr>
          <a:xfrm>
            <a:off x="3207948" y="2164404"/>
            <a:ext cx="1925145" cy="1391596"/>
          </a:xfrm>
        </p:spPr>
        <p:txBody>
          <a:bodyPr>
            <a:noAutofit/>
          </a:bodyPr>
          <a:lstStyle>
            <a:lvl1pPr>
              <a:defRPr sz="1400"/>
            </a:lvl1pPr>
          </a:lstStyle>
          <a:p>
            <a:pPr lvl="0"/>
            <a:r>
              <a:rPr lang="nb-NO" noProof="0"/>
              <a:t>Klikk for å redigere tekststiler i malen</a:t>
            </a:r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1A0A1AC4-FC30-4D86-A263-07D8A7FAE303}"/>
              </a:ext>
            </a:extLst>
          </p:cNvPr>
          <p:cNvSpPr>
            <a:spLocks noGrp="1"/>
          </p:cNvSpPr>
          <p:nvPr userDrawn="1">
            <p:ph type="body" sz="quarter" idx="29" hasCustomPrompt="1"/>
          </p:nvPr>
        </p:nvSpPr>
        <p:spPr>
          <a:xfrm>
            <a:off x="3224552" y="1648959"/>
            <a:ext cx="1908541" cy="439511"/>
          </a:xfrm>
        </p:spPr>
        <p:txBody>
          <a:bodyPr>
            <a:noAutofit/>
          </a:bodyPr>
          <a:lstStyle>
            <a:lvl1pPr marL="0" indent="0">
              <a:buNone/>
              <a:defRPr sz="1400" b="1"/>
            </a:lvl1pPr>
            <a:lvl2pPr marL="234000" indent="0">
              <a:buNone/>
              <a:defRPr/>
            </a:lvl2pPr>
            <a:lvl3pPr marL="468000" indent="0">
              <a:buNone/>
              <a:defRPr/>
            </a:lvl3pPr>
            <a:lvl4pPr marL="702000" indent="0">
              <a:buNone/>
              <a:defRPr/>
            </a:lvl4pPr>
            <a:lvl5pPr marL="936000" indent="0">
              <a:buNone/>
              <a:defRPr/>
            </a:lvl5pPr>
          </a:lstStyle>
          <a:p>
            <a:pPr lvl="0"/>
            <a:r>
              <a:rPr lang="en-US" err="1"/>
              <a:t>Omsetning</a:t>
            </a:r>
            <a:r>
              <a:rPr lang="en-US"/>
              <a:t> </a:t>
            </a:r>
            <a:r>
              <a:rPr lang="en-US" err="1"/>
              <a:t>og</a:t>
            </a:r>
            <a:r>
              <a:rPr lang="en-US"/>
              <a:t> margin (YTD)</a:t>
            </a:r>
          </a:p>
        </p:txBody>
      </p:sp>
      <p:sp>
        <p:nvSpPr>
          <p:cNvPr id="32" name="Content Placeholder 7">
            <a:extLst>
              <a:ext uri="{FF2B5EF4-FFF2-40B4-BE49-F238E27FC236}">
                <a16:creationId xmlns:a16="http://schemas.microsoft.com/office/drawing/2014/main" id="{99F3D800-473B-43F2-BA95-71048FE88223}"/>
              </a:ext>
            </a:extLst>
          </p:cNvPr>
          <p:cNvSpPr>
            <a:spLocks noGrp="1"/>
          </p:cNvSpPr>
          <p:nvPr userDrawn="1">
            <p:ph sz="quarter" idx="30" hasCustomPrompt="1"/>
          </p:nvPr>
        </p:nvSpPr>
        <p:spPr>
          <a:xfrm>
            <a:off x="5483315" y="2164404"/>
            <a:ext cx="1925145" cy="1391596"/>
          </a:xfrm>
        </p:spPr>
        <p:txBody>
          <a:bodyPr>
            <a:noAutofit/>
          </a:bodyPr>
          <a:lstStyle>
            <a:lvl1pPr>
              <a:defRPr sz="1400"/>
            </a:lvl1pPr>
          </a:lstStyle>
          <a:p>
            <a:pPr lvl="0"/>
            <a:r>
              <a:rPr lang="nb-NO" noProof="0"/>
              <a:t>Klikk for å redigere tekststiler i malen</a:t>
            </a:r>
          </a:p>
        </p:txBody>
      </p:sp>
      <p:sp>
        <p:nvSpPr>
          <p:cNvPr id="33" name="Text Placeholder 5">
            <a:extLst>
              <a:ext uri="{FF2B5EF4-FFF2-40B4-BE49-F238E27FC236}">
                <a16:creationId xmlns:a16="http://schemas.microsoft.com/office/drawing/2014/main" id="{633B0C33-2C2C-42CE-BF90-ADCEE1739932}"/>
              </a:ext>
            </a:extLst>
          </p:cNvPr>
          <p:cNvSpPr>
            <a:spLocks noGrp="1"/>
          </p:cNvSpPr>
          <p:nvPr userDrawn="1">
            <p:ph type="body" sz="quarter" idx="31" hasCustomPrompt="1"/>
          </p:nvPr>
        </p:nvSpPr>
        <p:spPr>
          <a:xfrm>
            <a:off x="5499919" y="1648959"/>
            <a:ext cx="1908541" cy="439511"/>
          </a:xfrm>
        </p:spPr>
        <p:txBody>
          <a:bodyPr>
            <a:noAutofit/>
          </a:bodyPr>
          <a:lstStyle>
            <a:lvl1pPr marL="0" indent="0">
              <a:buNone/>
              <a:defRPr sz="1400" b="1"/>
            </a:lvl1pPr>
            <a:lvl2pPr marL="234000" indent="0">
              <a:buNone/>
              <a:defRPr/>
            </a:lvl2pPr>
            <a:lvl3pPr marL="468000" indent="0">
              <a:buNone/>
              <a:defRPr/>
            </a:lvl3pPr>
            <a:lvl4pPr marL="702000" indent="0">
              <a:buNone/>
              <a:defRPr/>
            </a:lvl4pPr>
            <a:lvl5pPr marL="936000" indent="0">
              <a:buNone/>
              <a:defRPr/>
            </a:lvl5pPr>
          </a:lstStyle>
          <a:p>
            <a:pPr lvl="0"/>
            <a:r>
              <a:rPr lang="en-US" err="1"/>
              <a:t>Omsetning</a:t>
            </a:r>
            <a:r>
              <a:rPr lang="en-US"/>
              <a:t> </a:t>
            </a:r>
            <a:r>
              <a:rPr lang="en-US" err="1"/>
              <a:t>og</a:t>
            </a:r>
            <a:r>
              <a:rPr lang="en-US"/>
              <a:t> margin (YTD)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9C417919-7009-4E89-B609-1ACFC17954F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260051" y="1667608"/>
            <a:ext cx="18000" cy="1890000"/>
          </a:xfrm>
          <a:solidFill>
            <a:schemeClr val="accent6"/>
          </a:solid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528387FD-DDB7-47FB-A70F-BA0B8E4B75E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993240" y="1667608"/>
            <a:ext cx="18000" cy="1890000"/>
          </a:xfrm>
          <a:solidFill>
            <a:schemeClr val="accent6"/>
          </a:solid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34" name="Text Placeholder 7">
            <a:extLst>
              <a:ext uri="{FF2B5EF4-FFF2-40B4-BE49-F238E27FC236}">
                <a16:creationId xmlns:a16="http://schemas.microsoft.com/office/drawing/2014/main" id="{B1803A5F-25FB-40A1-AA0C-D33C1B061CB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118931" y="4025810"/>
            <a:ext cx="18000" cy="2113200"/>
          </a:xfrm>
          <a:solidFill>
            <a:schemeClr val="accent6"/>
          </a:solid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59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7" orient="horz" pos="1973">
          <p15:clr>
            <a:srgbClr val="FBAE40"/>
          </p15:clr>
        </p15:guide>
        <p15:guide id="8" orient="horz" pos="2341">
          <p15:clr>
            <a:srgbClr val="FBAE40"/>
          </p15:clr>
        </p15:guide>
        <p15:guide id="9" pos="4951">
          <p15:clr>
            <a:srgbClr val="FBAE40"/>
          </p15:clr>
        </p15:guide>
        <p15:guide id="10" pos="4747">
          <p15:clr>
            <a:srgbClr val="FBAE40"/>
          </p15:clr>
        </p15:guide>
      </p15:sldGuideLst>
    </p:ext>
  </p:extLs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ns/kvar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00C6E83D-2976-4960-945E-52C9930C115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18318" y="1490620"/>
            <a:ext cx="6817544" cy="2225718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17923C95-5232-49E2-9B90-AE0FBB8C873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859712" y="0"/>
            <a:ext cx="4332287" cy="6858000"/>
          </a:xfrm>
          <a:solidFill>
            <a:schemeClr val="bg2"/>
          </a:solidFill>
        </p:spPr>
        <p:txBody>
          <a:bodyPr lIns="720000" tIns="720000" rIns="720000" bIns="720000" anchor="ctr" anchorCtr="0">
            <a:noAutofit/>
          </a:bodyPr>
          <a:lstStyle>
            <a:lvl1pPr marL="0" indent="0" algn="r">
              <a:buNone/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  <a:defRPr/>
            </a:pPr>
            <a:r>
              <a:rPr lang="nb-NO" noProof="0"/>
              <a:t>Klikk på ikonet for å legge til et bilde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EEFF43DD-29C4-48EB-A301-08F156D4229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583006" y="0"/>
            <a:ext cx="610000" cy="608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-6" t="29843" r="30028" b="-1"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 noProof="0"/>
              <a:t>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BB3DACF-FED6-4168-8A90-A42D22B1BB6E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897796" y="1673225"/>
            <a:ext cx="6425342" cy="1860550"/>
          </a:xfrm>
        </p:spPr>
        <p:txBody>
          <a:bodyPr>
            <a:noAutofit/>
          </a:bodyPr>
          <a:lstStyle/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</a:p>
        </p:txBody>
      </p:sp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DB71233F-273F-2249-859F-5DB684D79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E79986B2-782D-D845-A6ED-76A4CEBEB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8B8EC9E5-5DAB-654D-915A-C117D714C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3" name="Tittel 1">
            <a:extLst>
              <a:ext uri="{FF2B5EF4-FFF2-40B4-BE49-F238E27FC236}">
                <a16:creationId xmlns:a16="http://schemas.microsoft.com/office/drawing/2014/main" id="{D0C8F9BB-63F8-403B-ACB8-EACF13C91F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631506"/>
            <a:ext cx="6824870" cy="443239"/>
          </a:xfrm>
        </p:spPr>
        <p:txBody>
          <a:bodyPr/>
          <a:lstStyle/>
          <a:p>
            <a:r>
              <a:rPr lang="nb-NO" noProof="0"/>
              <a:t>Klikk for å redigere tittelstil</a:t>
            </a:r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5C991654-97B8-4A40-98B8-0A3C94456AC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20000" y="4038601"/>
            <a:ext cx="6818400" cy="2130068"/>
          </a:xfrm>
          <a:solidFill>
            <a:schemeClr val="bg1"/>
          </a:solidFill>
        </p:spPr>
        <p:txBody>
          <a:bodyPr tIns="0" spcCol="288000">
            <a:noAutofit/>
          </a:bodyPr>
          <a:lstStyle>
            <a:lvl1pPr>
              <a:spcBef>
                <a:spcPts val="1000"/>
              </a:spcBef>
              <a:defRPr sz="1600"/>
            </a:lvl1pPr>
            <a:lvl2pPr>
              <a:spcBef>
                <a:spcPts val="400"/>
              </a:spcBef>
              <a:defRPr sz="1400"/>
            </a:lvl2pPr>
            <a:lvl3pPr>
              <a:spcBef>
                <a:spcPts val="400"/>
              </a:spcBef>
              <a:defRPr sz="1400"/>
            </a:lvl3pPr>
            <a:lvl4pPr>
              <a:spcBef>
                <a:spcPts val="400"/>
              </a:spcBef>
              <a:defRPr sz="1400"/>
            </a:lvl4pPr>
            <a:lvl5pPr>
              <a:spcBef>
                <a:spcPts val="400"/>
              </a:spcBef>
              <a:defRPr sz="1400"/>
            </a:lvl5pPr>
          </a:lstStyle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</a:p>
        </p:txBody>
      </p:sp>
      <p:sp>
        <p:nvSpPr>
          <p:cNvPr id="11" name="Plassholder for tekst 13">
            <a:extLst>
              <a:ext uri="{FF2B5EF4-FFF2-40B4-BE49-F238E27FC236}">
                <a16:creationId xmlns:a16="http://schemas.microsoft.com/office/drawing/2014/main" id="{3A4EE8F5-B857-4899-A05D-E634D0FE555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186549"/>
            <a:ext cx="811761" cy="355276"/>
          </a:xfrm>
          <a:blipFill dpi="0" rotWithShape="1">
            <a:blip r:embed="rId4"/>
            <a:srcRect/>
            <a:stretch>
              <a:fillRect/>
            </a:stretch>
          </a:blipFill>
        </p:spPr>
        <p:txBody>
          <a:bodyPr wrap="none" lIns="0" tIns="36000" rIns="0" bIns="72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nb-NO" noProof="0"/>
              <a:t>Stikktittel</a:t>
            </a:r>
          </a:p>
        </p:txBody>
      </p:sp>
    </p:spTree>
    <p:extLst>
      <p:ext uri="{BB962C8B-B14F-4D97-AF65-F5344CB8AC3E}">
        <p14:creationId xmlns:p14="http://schemas.microsoft.com/office/powerpoint/2010/main" val="76743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7" orient="horz" pos="1973">
          <p15:clr>
            <a:srgbClr val="FBAE40"/>
          </p15:clr>
        </p15:guide>
        <p15:guide id="8" orient="horz" pos="2341">
          <p15:clr>
            <a:srgbClr val="FBAE40"/>
          </p15:clr>
        </p15:guide>
        <p15:guide id="9" pos="4951">
          <p15:clr>
            <a:srgbClr val="FBAE40"/>
          </p15:clr>
        </p15:guide>
        <p15:guide id="10" pos="4747">
          <p15:clr>
            <a:srgbClr val="FBAE40"/>
          </p15:clr>
        </p15:guide>
      </p15:sldGuideLst>
    </p:ext>
  </p:extLs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A978847-6F96-2844-8409-0F6D45441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5EF853A-31AC-4946-A28E-84235FF1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C373023-B764-3644-87D6-2DDA504D6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DEBBC91-D69E-8A4D-A57E-AD8767998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tekst 2">
            <a:extLst>
              <a:ext uri="{FF2B5EF4-FFF2-40B4-BE49-F238E27FC236}">
                <a16:creationId xmlns:a16="http://schemas.microsoft.com/office/drawing/2014/main" id="{F1B76F82-8C57-4FEB-9798-D3081461527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20000" y="1984375"/>
            <a:ext cx="5202000" cy="540000"/>
          </a:xfrm>
          <a:solidFill>
            <a:schemeClr val="accent1"/>
          </a:solidFill>
        </p:spPr>
        <p:txBody>
          <a:bodyPr vert="horz" lIns="180000" tIns="36000" rIns="36000" bIns="36000" rtlCol="0"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lang="nb-NO" sz="1600" dirty="0"/>
            </a:lvl1pPr>
          </a:lstStyle>
          <a:p>
            <a:pPr marL="234000" lvl="0" indent="-234000"/>
            <a:r>
              <a:rPr lang="nb-NO"/>
              <a:t>Klikk for å redigere tekststiler i malen</a:t>
            </a:r>
          </a:p>
        </p:txBody>
      </p:sp>
      <p:sp>
        <p:nvSpPr>
          <p:cNvPr id="10" name="Plassholder for innhold 3">
            <a:extLst>
              <a:ext uri="{FF2B5EF4-FFF2-40B4-BE49-F238E27FC236}">
                <a16:creationId xmlns:a16="http://schemas.microsoft.com/office/drawing/2014/main" id="{318CD61F-8F44-4985-91EF-D84166C754D9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720000" y="2556887"/>
            <a:ext cx="5202000" cy="3583563"/>
          </a:xfrm>
        </p:spPr>
        <p:txBody>
          <a:bodyPr tIns="18000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1" name="Plassholder for tekst 2">
            <a:extLst>
              <a:ext uri="{FF2B5EF4-FFF2-40B4-BE49-F238E27FC236}">
                <a16:creationId xmlns:a16="http://schemas.microsoft.com/office/drawing/2014/main" id="{7DA3F827-2223-4819-881C-BDAC45C3463D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6270002" y="1984375"/>
            <a:ext cx="5202000" cy="540000"/>
          </a:xfrm>
          <a:solidFill>
            <a:schemeClr val="accent1"/>
          </a:solidFill>
        </p:spPr>
        <p:txBody>
          <a:bodyPr vert="horz" lIns="180000" tIns="36000" rIns="36000" bIns="36000" rtlCol="0"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lang="nb-NO" sz="1600" dirty="0"/>
            </a:lvl1pPr>
          </a:lstStyle>
          <a:p>
            <a:pPr marL="234000" lvl="0" indent="-234000"/>
            <a:r>
              <a:rPr lang="nb-NO"/>
              <a:t>Klikk for å redigere tekststiler i malen</a:t>
            </a:r>
          </a:p>
        </p:txBody>
      </p:sp>
      <p:sp>
        <p:nvSpPr>
          <p:cNvPr id="13" name="Plassholder for innhold 3">
            <a:extLst>
              <a:ext uri="{FF2B5EF4-FFF2-40B4-BE49-F238E27FC236}">
                <a16:creationId xmlns:a16="http://schemas.microsoft.com/office/drawing/2014/main" id="{B1DA75B1-287C-4CBE-A719-0C9B3A2885D1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6270002" y="2556887"/>
            <a:ext cx="5202000" cy="3583563"/>
          </a:xfrm>
        </p:spPr>
        <p:txBody>
          <a:bodyPr tIns="18000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2" name="Plassholder for tekst 13">
            <a:extLst>
              <a:ext uri="{FF2B5EF4-FFF2-40B4-BE49-F238E27FC236}">
                <a16:creationId xmlns:a16="http://schemas.microsoft.com/office/drawing/2014/main" id="{0DD27149-AB67-4FC1-9A47-0FE22156E9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186549"/>
            <a:ext cx="811761" cy="355276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wrap="none" lIns="0" tIns="36000" rIns="0" bIns="72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nb-NO"/>
              <a:t>Stikktittel</a:t>
            </a:r>
          </a:p>
        </p:txBody>
      </p:sp>
    </p:spTree>
    <p:extLst>
      <p:ext uri="{BB962C8B-B14F-4D97-AF65-F5344CB8AC3E}">
        <p14:creationId xmlns:p14="http://schemas.microsoft.com/office/powerpoint/2010/main" val="1473544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10">
          <p15:clr>
            <a:srgbClr val="FBAE40"/>
          </p15:clr>
        </p15:guide>
        <p15:guide id="2" orient="horz" pos="339">
          <p15:clr>
            <a:srgbClr val="FBAE40"/>
          </p15:clr>
        </p15:guide>
        <p15:guide id="3" pos="3728">
          <p15:clr>
            <a:srgbClr val="FBAE40"/>
          </p15:clr>
        </p15:guide>
        <p15:guide id="4" pos="3949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graf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ssholder for tekst 3">
            <a:extLst>
              <a:ext uri="{FF2B5EF4-FFF2-40B4-BE49-F238E27FC236}">
                <a16:creationId xmlns:a16="http://schemas.microsoft.com/office/drawing/2014/main" id="{5869B6C1-A6D6-41A3-B4FD-3AEBE80D766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299245" y="1984376"/>
            <a:ext cx="3240000" cy="3240000"/>
          </a:xfrm>
          <a:solidFill>
            <a:srgbClr val="F2F2F2"/>
          </a:solid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/>
              <a:t>.</a:t>
            </a:r>
          </a:p>
        </p:txBody>
      </p:sp>
      <p:sp>
        <p:nvSpPr>
          <p:cNvPr id="18" name="Plassholder for tekst 3">
            <a:extLst>
              <a:ext uri="{FF2B5EF4-FFF2-40B4-BE49-F238E27FC236}">
                <a16:creationId xmlns:a16="http://schemas.microsoft.com/office/drawing/2014/main" id="{9B610369-E582-482C-89B7-B167A147AA0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878493" y="1984375"/>
            <a:ext cx="3238872" cy="3240000"/>
          </a:xfrm>
          <a:solidFill>
            <a:srgbClr val="F2F2F2"/>
          </a:solid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/>
              <a:t>.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A978847-6F96-2844-8409-0F6D45441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r>
              <a:rPr lang="nb-NO"/>
              <a:t>25.06.2021</a:t>
            </a: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5EF853A-31AC-4946-A28E-84235FF1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r>
              <a:rPr lang="nb-NO"/>
              <a:t>Sett inn bunntekst her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C373023-B764-3644-87D6-2DDA504D6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Tittel 7">
            <a:extLst>
              <a:ext uri="{FF2B5EF4-FFF2-40B4-BE49-F238E27FC236}">
                <a16:creationId xmlns:a16="http://schemas.microsoft.com/office/drawing/2014/main" id="{D4116CAF-F3F5-7E4C-9E3C-D509D4C9E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14" name="Plassholder for tekst 13">
            <a:extLst>
              <a:ext uri="{FF2B5EF4-FFF2-40B4-BE49-F238E27FC236}">
                <a16:creationId xmlns:a16="http://schemas.microsoft.com/office/drawing/2014/main" id="{2BD2848F-2000-6E4B-A3D3-95B9BD0D8A3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998" y="180975"/>
            <a:ext cx="713212" cy="36085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wrap="none" lIns="0" tIns="72000" rIns="0" bIns="72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</a:lstStyle>
          <a:p>
            <a:pPr lvl="0"/>
            <a:r>
              <a:rPr lang="nb-NO"/>
              <a:t>Stikktittel</a:t>
            </a:r>
          </a:p>
        </p:txBody>
      </p:sp>
      <p:sp>
        <p:nvSpPr>
          <p:cNvPr id="21" name="Plassholder for diagram 9">
            <a:extLst>
              <a:ext uri="{FF2B5EF4-FFF2-40B4-BE49-F238E27FC236}">
                <a16:creationId xmlns:a16="http://schemas.microsoft.com/office/drawing/2014/main" id="{6118E594-316F-E94B-B6C1-F261B99543D8}"/>
              </a:ext>
            </a:extLst>
          </p:cNvPr>
          <p:cNvSpPr>
            <a:spLocks noGrp="1"/>
          </p:cNvSpPr>
          <p:nvPr>
            <p:ph type="chart" sz="quarter" idx="22"/>
          </p:nvPr>
        </p:nvSpPr>
        <p:spPr>
          <a:xfrm>
            <a:off x="4469977" y="2715865"/>
            <a:ext cx="2880000" cy="234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chart</a:t>
            </a:r>
            <a:endParaRPr lang="nb-NO"/>
          </a:p>
        </p:txBody>
      </p:sp>
      <p:sp>
        <p:nvSpPr>
          <p:cNvPr id="22" name="Plassholder for tekst 18">
            <a:extLst>
              <a:ext uri="{FF2B5EF4-FFF2-40B4-BE49-F238E27FC236}">
                <a16:creationId xmlns:a16="http://schemas.microsoft.com/office/drawing/2014/main" id="{109DDDB5-DAD2-D945-9BA5-377187314F2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296317" y="5220000"/>
            <a:ext cx="3238500" cy="920450"/>
          </a:xfrm>
          <a:solidFill>
            <a:srgbClr val="F8F8F8"/>
          </a:solidFill>
        </p:spPr>
        <p:txBody>
          <a:bodyPr vert="horz" lIns="180000" tIns="72000" rIns="180000" bIns="180000" rtlCol="0">
            <a:noAutofit/>
          </a:bodyPr>
          <a:lstStyle>
            <a:lvl1pPr marL="0" indent="0">
              <a:buNone/>
              <a:defRPr lang="nb-NO" sz="900" smtClean="0"/>
            </a:lvl1pPr>
            <a:lvl2pPr>
              <a:defRPr lang="nb-NO" sz="1000" smtClean="0"/>
            </a:lvl2pPr>
            <a:lvl3pPr>
              <a:defRPr lang="nb-NO" sz="1000" smtClean="0"/>
            </a:lvl3pPr>
            <a:lvl4pPr>
              <a:defRPr lang="nb-NO" sz="1000" smtClean="0"/>
            </a:lvl4pPr>
            <a:lvl5pPr>
              <a:defRPr lang="nb-NO" sz="1000"/>
            </a:lvl5pPr>
          </a:lstStyle>
          <a:p>
            <a:pPr marL="234000" lvl="0" indent="-234000"/>
            <a:r>
              <a:rPr lang="en-US"/>
              <a:t>Click to edit Master text styles</a:t>
            </a:r>
          </a:p>
        </p:txBody>
      </p:sp>
      <p:sp>
        <p:nvSpPr>
          <p:cNvPr id="23" name="Plassholder for tekst 18">
            <a:extLst>
              <a:ext uri="{FF2B5EF4-FFF2-40B4-BE49-F238E27FC236}">
                <a16:creationId xmlns:a16="http://schemas.microsoft.com/office/drawing/2014/main" id="{F3C8E3E5-0F3F-434D-A16A-A32CA42A4B0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296317" y="1984376"/>
            <a:ext cx="3238500" cy="540000"/>
          </a:xfrm>
          <a:solidFill>
            <a:schemeClr val="accent1"/>
          </a:solidFill>
        </p:spPr>
        <p:txBody>
          <a:bodyPr vert="horz" lIns="180000" tIns="36000" rIns="36000" bIns="36000" rtlCol="0" anchor="ctr" anchorCtr="0">
            <a:normAutofit/>
          </a:bodyPr>
          <a:lstStyle>
            <a:lvl1pPr>
              <a:defRPr lang="nb-NO" sz="1600" dirty="0"/>
            </a:lvl1pPr>
          </a:lstStyle>
          <a:p>
            <a:pPr marL="0" lvl="0" indent="0">
              <a:buNone/>
            </a:pPr>
            <a:r>
              <a:rPr lang="nb-NO"/>
              <a:t>Graftittel</a:t>
            </a:r>
          </a:p>
        </p:txBody>
      </p:sp>
      <p:sp>
        <p:nvSpPr>
          <p:cNvPr id="24" name="Plassholder for diagram 9">
            <a:extLst>
              <a:ext uri="{FF2B5EF4-FFF2-40B4-BE49-F238E27FC236}">
                <a16:creationId xmlns:a16="http://schemas.microsoft.com/office/drawing/2014/main" id="{0C3BC414-6C42-8845-828B-3320A0A6D9F9}"/>
              </a:ext>
            </a:extLst>
          </p:cNvPr>
          <p:cNvSpPr>
            <a:spLocks noGrp="1"/>
          </p:cNvSpPr>
          <p:nvPr>
            <p:ph type="chart" sz="quarter" idx="25"/>
          </p:nvPr>
        </p:nvSpPr>
        <p:spPr>
          <a:xfrm>
            <a:off x="8053071" y="2715865"/>
            <a:ext cx="2880000" cy="234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chart</a:t>
            </a:r>
            <a:endParaRPr lang="nb-NO"/>
          </a:p>
        </p:txBody>
      </p:sp>
      <p:sp>
        <p:nvSpPr>
          <p:cNvPr id="25" name="Plassholder for tekst 18">
            <a:extLst>
              <a:ext uri="{FF2B5EF4-FFF2-40B4-BE49-F238E27FC236}">
                <a16:creationId xmlns:a16="http://schemas.microsoft.com/office/drawing/2014/main" id="{386BC437-4372-E64E-ACF2-A34EEAB0DE4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879411" y="5220000"/>
            <a:ext cx="3229914" cy="920450"/>
          </a:xfrm>
          <a:solidFill>
            <a:srgbClr val="F8F8F8"/>
          </a:solidFill>
        </p:spPr>
        <p:txBody>
          <a:bodyPr vert="horz" lIns="180000" tIns="72000" rIns="180000" bIns="180000" rtlCol="0">
            <a:noAutofit/>
          </a:bodyPr>
          <a:lstStyle>
            <a:lvl1pPr marL="0" indent="0">
              <a:buNone/>
              <a:defRPr lang="nb-NO" sz="900" smtClean="0"/>
            </a:lvl1pPr>
            <a:lvl2pPr>
              <a:defRPr lang="nb-NO" sz="1000" smtClean="0"/>
            </a:lvl2pPr>
            <a:lvl3pPr>
              <a:defRPr lang="nb-NO" sz="1000" smtClean="0"/>
            </a:lvl3pPr>
            <a:lvl4pPr>
              <a:defRPr lang="nb-NO" sz="1000" smtClean="0"/>
            </a:lvl4pPr>
            <a:lvl5pPr>
              <a:defRPr lang="nb-NO" sz="1000"/>
            </a:lvl5pPr>
          </a:lstStyle>
          <a:p>
            <a:pPr marL="234000" lvl="0" indent="-234000"/>
            <a:r>
              <a:rPr lang="en-US"/>
              <a:t>Click to edit Master text styles</a:t>
            </a:r>
          </a:p>
        </p:txBody>
      </p:sp>
      <p:sp>
        <p:nvSpPr>
          <p:cNvPr id="26" name="Plassholder for tekst 18">
            <a:extLst>
              <a:ext uri="{FF2B5EF4-FFF2-40B4-BE49-F238E27FC236}">
                <a16:creationId xmlns:a16="http://schemas.microsoft.com/office/drawing/2014/main" id="{17A921A4-3E95-D443-A6A8-F73AF26A3E8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879411" y="1984375"/>
            <a:ext cx="3238500" cy="540000"/>
          </a:xfrm>
          <a:solidFill>
            <a:schemeClr val="accent1"/>
          </a:solidFill>
        </p:spPr>
        <p:txBody>
          <a:bodyPr vert="horz" lIns="180000" tIns="36000" rIns="36000" bIns="36000" rtlCol="0" anchor="ctr" anchorCtr="0">
            <a:normAutofit/>
          </a:bodyPr>
          <a:lstStyle>
            <a:lvl1pPr>
              <a:defRPr lang="nb-NO" sz="1600" dirty="0"/>
            </a:lvl1pPr>
          </a:lstStyle>
          <a:p>
            <a:pPr marL="0" lvl="0" indent="0">
              <a:buNone/>
            </a:pPr>
            <a:r>
              <a:rPr lang="nb-NO"/>
              <a:t>Graftittel</a:t>
            </a:r>
          </a:p>
        </p:txBody>
      </p:sp>
      <p:sp>
        <p:nvSpPr>
          <p:cNvPr id="27" name="Plassholder for innhold 2">
            <a:extLst>
              <a:ext uri="{FF2B5EF4-FFF2-40B4-BE49-F238E27FC236}">
                <a16:creationId xmlns:a16="http://schemas.microsoft.com/office/drawing/2014/main" id="{BD97FA0C-CD3B-754D-8B11-C59CF28784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9997" y="1980000"/>
            <a:ext cx="3240000" cy="4160450"/>
          </a:xfrm>
          <a:solidFill>
            <a:schemeClr val="accent1"/>
          </a:solidFill>
        </p:spPr>
        <p:txBody>
          <a:bodyPr lIns="360000" tIns="360000" rIns="360000" bIns="360000"/>
          <a:lstStyle>
            <a:lvl1pPr marL="0" indent="0">
              <a:buNone/>
              <a:defRPr/>
            </a:lvl1pPr>
            <a:lvl2pPr marL="0">
              <a:buClr>
                <a:schemeClr val="bg1"/>
              </a:buClr>
              <a:defRPr sz="2000"/>
            </a:lvl2pPr>
            <a:lvl3pPr marL="468000">
              <a:buClr>
                <a:schemeClr val="bg1"/>
              </a:buClr>
              <a:defRPr/>
            </a:lvl3pPr>
            <a:lvl4pPr marL="702000">
              <a:buClr>
                <a:schemeClr val="bg1"/>
              </a:buClr>
              <a:defRPr/>
            </a:lvl4pPr>
            <a:lvl5pPr marL="936000">
              <a:buClr>
                <a:schemeClr val="bg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83780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10">
          <p15:clr>
            <a:srgbClr val="FBAE40"/>
          </p15:clr>
        </p15:guide>
        <p15:guide id="2" orient="horz" pos="339">
          <p15:clr>
            <a:srgbClr val="FBAE40"/>
          </p15:clr>
        </p15:guide>
        <p15:guide id="3" pos="3727">
          <p15:clr>
            <a:srgbClr val="FBAE40"/>
          </p15:clr>
        </p15:guide>
      </p15:sldGuideLst>
    </p:ext>
  </p:extLs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og tittel utfallen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D4CACC4C-CF88-4A94-8F8D-5419AED1DA6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 lIns="720000" tIns="720000" rIns="720000" bIns="720000" anchor="ctr" anchorCtr="0">
            <a:noAutofit/>
          </a:bodyPr>
          <a:lstStyle>
            <a:lvl1pPr marL="0" indent="0" algn="r">
              <a:buNone/>
              <a:defRPr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  <a:defRPr/>
            </a:pPr>
            <a:r>
              <a:rPr lang="nb-NO" noProof="0"/>
              <a:t>Klikk på ikonet for å legge til et bilde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936471F2-7DD3-4EA4-A991-B9DED9A52AE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583006" y="0"/>
            <a:ext cx="610000" cy="608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-6" t="29843" r="30028" b="-1"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 noProof="0"/>
              <a:t> </a:t>
            </a:r>
          </a:p>
        </p:txBody>
      </p:sp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DB71233F-273F-2249-859F-5DB684D79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8B8EC9E5-5DAB-654D-915A-C117D714C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5" name="Tittel 4">
            <a:extLst>
              <a:ext uri="{FF2B5EF4-FFF2-40B4-BE49-F238E27FC236}">
                <a16:creationId xmlns:a16="http://schemas.microsoft.com/office/drawing/2014/main" id="{D5719EC7-73F3-B949-AD07-FCC43E3785AB}"/>
              </a:ext>
            </a:extLst>
          </p:cNvPr>
          <p:cNvSpPr>
            <a:spLocks noGrp="1" noChangeAspect="1"/>
          </p:cNvSpPr>
          <p:nvPr>
            <p:ph type="title" hasCustomPrompt="1"/>
          </p:nvPr>
        </p:nvSpPr>
        <p:spPr>
          <a:xfrm>
            <a:off x="0" y="0"/>
            <a:ext cx="3429001" cy="1832956"/>
          </a:xfrm>
          <a:solidFill>
            <a:schemeClr val="accent1"/>
          </a:solidFill>
        </p:spPr>
        <p:txBody>
          <a:bodyPr lIns="540000" tIns="630000" rIns="360000" bIns="180000">
            <a:noAutofit/>
          </a:bodyPr>
          <a:lstStyle>
            <a:lvl1pPr>
              <a:defRPr/>
            </a:lvl1pPr>
          </a:lstStyle>
          <a:p>
            <a:r>
              <a:rPr lang="nb-NO"/>
              <a:t>Klikk for å redigere</a:t>
            </a:r>
          </a:p>
        </p:txBody>
      </p:sp>
      <p:sp>
        <p:nvSpPr>
          <p:cNvPr id="9" name="Plassholder for bunntekst 5">
            <a:extLst>
              <a:ext uri="{FF2B5EF4-FFF2-40B4-BE49-F238E27FC236}">
                <a16:creationId xmlns:a16="http://schemas.microsoft.com/office/drawing/2014/main" id="{7DCFFA88-8642-4A82-9F18-4EF1055A8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9997" y="6419782"/>
            <a:ext cx="10389328" cy="187105"/>
          </a:xfrm>
        </p:spPr>
        <p:txBody>
          <a:bodyPr/>
          <a:lstStyle>
            <a:lvl1pPr>
              <a:defRPr b="0" i="0"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A6F74F68-0329-4889-8127-7853F830B8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1006" y="1799705"/>
            <a:ext cx="3430007" cy="1629296"/>
          </a:xfrm>
          <a:solidFill>
            <a:schemeClr val="accent1"/>
          </a:solidFill>
        </p:spPr>
        <p:txBody>
          <a:bodyPr lIns="540000" rIns="360000" bIns="180000">
            <a:noAutofit/>
          </a:bodyPr>
          <a:lstStyle>
            <a:lvl1pPr marL="180975" indent="-180975">
              <a:spcBef>
                <a:spcPts val="600"/>
              </a:spcBef>
              <a:buClr>
                <a:schemeClr val="bg1"/>
              </a:buClr>
              <a:defRPr sz="1500"/>
            </a:lvl1pPr>
          </a:lstStyle>
          <a:p>
            <a:pPr lvl="0"/>
            <a:r>
              <a:rPr lang="nb-NO" noProof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010940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og tittel utfallen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8624425C-5A00-42E2-8742-3B49EF4AD3F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 lIns="720000" tIns="720000" rIns="720000" bIns="720000" anchor="ctr" anchorCtr="0">
            <a:noAutofit/>
          </a:bodyPr>
          <a:lstStyle>
            <a:lvl1pPr marL="0" indent="0" algn="r">
              <a:buNone/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  <a:defRPr/>
            </a:pPr>
            <a:r>
              <a:rPr lang="nb-NO" noProof="0"/>
              <a:t>Klikk på ikonet for å legge til et bilde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3438023-DDDF-4C39-84C9-218280072AB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583006" y="0"/>
            <a:ext cx="610000" cy="608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-6" t="29843" r="30028" b="-1"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 noProof="0"/>
              <a:t> </a:t>
            </a:r>
          </a:p>
        </p:txBody>
      </p:sp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DB71233F-273F-2249-859F-5DB684D79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8B8EC9E5-5DAB-654D-915A-C117D714C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3" name="Tittel 4">
            <a:extLst>
              <a:ext uri="{FF2B5EF4-FFF2-40B4-BE49-F238E27FC236}">
                <a16:creationId xmlns:a16="http://schemas.microsoft.com/office/drawing/2014/main" id="{83E66060-A9E2-4242-81B3-A55F57BCA92D}"/>
              </a:ext>
            </a:extLst>
          </p:cNvPr>
          <p:cNvSpPr>
            <a:spLocks noGrp="1" noChangeAspect="1"/>
          </p:cNvSpPr>
          <p:nvPr>
            <p:ph type="title" hasCustomPrompt="1"/>
          </p:nvPr>
        </p:nvSpPr>
        <p:spPr>
          <a:xfrm>
            <a:off x="0" y="3428999"/>
            <a:ext cx="3429001" cy="1713546"/>
          </a:xfrm>
          <a:solidFill>
            <a:schemeClr val="accent1"/>
          </a:solidFill>
        </p:spPr>
        <p:txBody>
          <a:bodyPr lIns="540000" tIns="504000" rIns="360000" bIns="180000">
            <a:noAutofit/>
          </a:bodyPr>
          <a:lstStyle>
            <a:lvl1pPr>
              <a:defRPr/>
            </a:lvl1pPr>
          </a:lstStyle>
          <a:p>
            <a:r>
              <a:rPr lang="nb-NO" noProof="0"/>
              <a:t>Klikk for å redigere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3E5F1FCD-3438-4BDC-B3DF-9EECFFE3026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1006" y="5112324"/>
            <a:ext cx="3430007" cy="1745675"/>
          </a:xfrm>
          <a:solidFill>
            <a:schemeClr val="accent1"/>
          </a:solidFill>
        </p:spPr>
        <p:txBody>
          <a:bodyPr lIns="540000" rIns="360000" bIns="180000">
            <a:noAutofit/>
          </a:bodyPr>
          <a:lstStyle>
            <a:lvl1pPr marL="180975" indent="-180975">
              <a:spcBef>
                <a:spcPts val="600"/>
              </a:spcBef>
              <a:buClr>
                <a:schemeClr val="bg1"/>
              </a:buClr>
              <a:defRPr sz="1500"/>
            </a:lvl1pPr>
          </a:lstStyle>
          <a:p>
            <a:pPr lvl="0"/>
            <a:r>
              <a:rPr lang="nb-NO" noProof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559904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og tittel utfallen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e">
            <a:extLst>
              <a:ext uri="{FF2B5EF4-FFF2-40B4-BE49-F238E27FC236}">
                <a16:creationId xmlns:a16="http://schemas.microsoft.com/office/drawing/2014/main" id="{380286EB-9435-4F0E-BF31-DB3824A5F96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 lIns="720000" tIns="720000" rIns="720000" bIns="720000" anchor="ctr" anchorCtr="0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nb-NO" noProof="0"/>
              <a:t>Klikk på ikonet for å legge til et bilde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410D69F0-E13B-4E7B-8601-664B3F69C6D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583006" y="0"/>
            <a:ext cx="610000" cy="608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-6" t="29843" r="30028" b="-1"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 noProof="0"/>
              <a:t> </a:t>
            </a:r>
          </a:p>
        </p:txBody>
      </p:sp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DB71233F-273F-2249-859F-5DB684D79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r>
              <a:rPr lang="en-US" noProof="0"/>
              <a:t>25.06.2021</a:t>
            </a:r>
            <a:endParaRPr lang="nb-NO" noProof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8B8EC9E5-5DAB-654D-915A-C117D714C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6FC27C0E-69D6-2140-BAEC-594D114B0964}" type="slidenum">
              <a:rPr lang="nb-NO" noProof="0" smtClean="0"/>
              <a:pPr/>
              <a:t>‹#›</a:t>
            </a:fld>
            <a:endParaRPr lang="nb-NO" noProof="0"/>
          </a:p>
        </p:txBody>
      </p:sp>
      <p:sp>
        <p:nvSpPr>
          <p:cNvPr id="9" name="Plassholder for bunntekst 5">
            <a:extLst>
              <a:ext uri="{FF2B5EF4-FFF2-40B4-BE49-F238E27FC236}">
                <a16:creationId xmlns:a16="http://schemas.microsoft.com/office/drawing/2014/main" id="{B8B17DE3-49BE-48A1-9380-F633CC374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9997" y="6419782"/>
            <a:ext cx="10389328" cy="187105"/>
          </a:xfrm>
        </p:spPr>
        <p:txBody>
          <a:bodyPr/>
          <a:lstStyle>
            <a:lvl1pPr>
              <a:defRPr b="0" i="0">
                <a:latin typeface="+mj-lt"/>
              </a:defRPr>
            </a:lvl1pPr>
          </a:lstStyle>
          <a:p>
            <a:endParaRPr lang="nb-NO"/>
          </a:p>
        </p:txBody>
      </p:sp>
      <p:sp>
        <p:nvSpPr>
          <p:cNvPr id="12" name="Tittel 4">
            <a:extLst>
              <a:ext uri="{FF2B5EF4-FFF2-40B4-BE49-F238E27FC236}">
                <a16:creationId xmlns:a16="http://schemas.microsoft.com/office/drawing/2014/main" id="{E6D7E407-65E5-420F-9EA6-EE521CE9CB68}"/>
              </a:ext>
            </a:extLst>
          </p:cNvPr>
          <p:cNvSpPr>
            <a:spLocks noGrp="1" noChangeAspect="1"/>
          </p:cNvSpPr>
          <p:nvPr>
            <p:ph type="title" hasCustomPrompt="1"/>
          </p:nvPr>
        </p:nvSpPr>
        <p:spPr>
          <a:xfrm>
            <a:off x="8762999" y="3428999"/>
            <a:ext cx="3429001" cy="1713546"/>
          </a:xfrm>
          <a:solidFill>
            <a:schemeClr val="accent1"/>
          </a:solidFill>
        </p:spPr>
        <p:txBody>
          <a:bodyPr lIns="540000" tIns="504000" rIns="540000" bIns="180000">
            <a:noAutofit/>
          </a:bodyPr>
          <a:lstStyle>
            <a:lvl1pPr>
              <a:defRPr/>
            </a:lvl1pPr>
          </a:lstStyle>
          <a:p>
            <a:r>
              <a:rPr lang="nb-NO" noProof="0"/>
              <a:t>Klikk for å redigere</a:t>
            </a: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3E9FFFF8-1B4F-471D-849D-956E0C4EE22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761993" y="5112324"/>
            <a:ext cx="3430007" cy="1745675"/>
          </a:xfrm>
          <a:solidFill>
            <a:schemeClr val="accent1"/>
          </a:solidFill>
        </p:spPr>
        <p:txBody>
          <a:bodyPr lIns="540000" rIns="540000" bIns="180000">
            <a:noAutofit/>
          </a:bodyPr>
          <a:lstStyle>
            <a:lvl1pPr marL="180975" indent="-180975">
              <a:spcBef>
                <a:spcPts val="600"/>
              </a:spcBef>
              <a:buClr>
                <a:schemeClr val="bg1"/>
              </a:buClr>
              <a:defRPr sz="1500"/>
            </a:lvl1pPr>
          </a:lstStyle>
          <a:p>
            <a:pPr lvl="0"/>
            <a:r>
              <a:rPr lang="nb-NO" noProof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921604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e tittel h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0D16F0E-DE74-DC49-9F49-B18AE520C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C00ACBC6-1301-824B-A95D-34640778D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E55537CD-971A-0F4B-B8C5-852D412DE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0A6B2D3C-1843-7E41-8F15-B919A5C18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Plassholder for tekst 13">
            <a:extLst>
              <a:ext uri="{FF2B5EF4-FFF2-40B4-BE49-F238E27FC236}">
                <a16:creationId xmlns:a16="http://schemas.microsoft.com/office/drawing/2014/main" id="{9212414C-FC9F-4EF1-8D62-DF92350C64E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186549"/>
            <a:ext cx="811761" cy="355276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wrap="none" lIns="0" tIns="36000" rIns="0" bIns="72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nb-NO"/>
              <a:t>Stikktittel</a:t>
            </a:r>
          </a:p>
        </p:txBody>
      </p:sp>
    </p:spTree>
    <p:extLst>
      <p:ext uri="{BB962C8B-B14F-4D97-AF65-F5344CB8AC3E}">
        <p14:creationId xmlns:p14="http://schemas.microsoft.com/office/powerpoint/2010/main" val="1904538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e tittel grå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0D16F0E-DE74-DC49-9F49-B18AE520C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C00ACBC6-1301-824B-A95D-34640778D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E55537CD-971A-0F4B-B8C5-852D412DE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0A6B2D3C-1843-7E41-8F15-B919A5C18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+mn-lt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9" name="Plassholder for tekst 13">
            <a:extLst>
              <a:ext uri="{FF2B5EF4-FFF2-40B4-BE49-F238E27FC236}">
                <a16:creationId xmlns:a16="http://schemas.microsoft.com/office/drawing/2014/main" id="{F35BF3F8-547C-4AFA-91BA-24A0E0459F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186549"/>
            <a:ext cx="811761" cy="355276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wrap="none" lIns="0" tIns="36000" rIns="0" bIns="72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Stikktittel</a:t>
            </a:r>
          </a:p>
        </p:txBody>
      </p:sp>
    </p:spTree>
    <p:extLst>
      <p:ext uri="{BB962C8B-B14F-4D97-AF65-F5344CB8AC3E}">
        <p14:creationId xmlns:p14="http://schemas.microsoft.com/office/powerpoint/2010/main" val="1712909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e tittel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e">
            <a:extLst>
              <a:ext uri="{FF2B5EF4-FFF2-40B4-BE49-F238E27FC236}">
                <a16:creationId xmlns:a16="http://schemas.microsoft.com/office/drawing/2014/main" id="{040660A8-334E-4B67-BD09-CF682ACC9DC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 lIns="720000" tIns="720000" rIns="720000" bIns="720000" anchor="ctr" anchorCtr="0"/>
          <a:lstStyle>
            <a:lvl1pPr marL="0" indent="0">
              <a:buNone/>
              <a:defRPr/>
            </a:lvl1pPr>
          </a:lstStyle>
          <a:p>
            <a:r>
              <a:rPr lang="nb-NO" noProof="0"/>
              <a:t>Klikk på ikonet for å legge til et bilde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B3AA496-E2E6-47FB-96FC-D1A21672FBA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583006" y="0"/>
            <a:ext cx="610000" cy="608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-6" t="29843" r="30028" b="-1"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0D16F0E-DE74-DC49-9F49-B18AE520C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C00ACBC6-1301-824B-A95D-34640778D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E55537CD-971A-0F4B-B8C5-852D412DE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0A6B2D3C-1843-7E41-8F15-B919A5C18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Plassholder for tekst 13">
            <a:extLst>
              <a:ext uri="{FF2B5EF4-FFF2-40B4-BE49-F238E27FC236}">
                <a16:creationId xmlns:a16="http://schemas.microsoft.com/office/drawing/2014/main" id="{9212414C-FC9F-4EF1-8D62-DF92350C64E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186549"/>
            <a:ext cx="811761" cy="355276"/>
          </a:xfrm>
          <a:blipFill dpi="0" rotWithShape="1">
            <a:blip r:embed="rId4"/>
            <a:srcRect/>
            <a:stretch>
              <a:fillRect/>
            </a:stretch>
          </a:blipFill>
        </p:spPr>
        <p:txBody>
          <a:bodyPr wrap="none" lIns="0" tIns="36000" rIns="0" bIns="72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nb-NO"/>
              <a:t>Stikktittel</a:t>
            </a:r>
          </a:p>
        </p:txBody>
      </p:sp>
    </p:spTree>
    <p:extLst>
      <p:ext uri="{BB962C8B-B14F-4D97-AF65-F5344CB8AC3E}">
        <p14:creationId xmlns:p14="http://schemas.microsoft.com/office/powerpoint/2010/main" val="190873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DB71233F-273F-2249-859F-5DB684D79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E79986B2-782D-D845-A6ED-76A4CEBEB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8B8EC9E5-5DAB-654D-915A-C117D714C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78337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Animer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_logo_B_white_H264" descr="AF_logo_B_white_H264">
            <a:hlinkClick r:id="" action="ppaction://media"/>
            <a:extLst>
              <a:ext uri="{FF2B5EF4-FFF2-40B4-BE49-F238E27FC236}">
                <a16:creationId xmlns:a16="http://schemas.microsoft.com/office/drawing/2014/main" id="{22CA2B59-F854-4E67-A582-D14777CBB0DD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-487" t="-1017" r="-487" b="-1017"/>
          <a:stretch/>
        </p:blipFill>
        <p:spPr>
          <a:xfrm>
            <a:off x="-59410" y="-69742"/>
            <a:ext cx="12310820" cy="6997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501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 bakgrunnsbil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bilde 6">
            <a:extLst>
              <a:ext uri="{FF2B5EF4-FFF2-40B4-BE49-F238E27FC236}">
                <a16:creationId xmlns:a16="http://schemas.microsoft.com/office/drawing/2014/main" id="{155271C4-E426-5F7A-119E-2AD04790E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 tIns="870268"/>
          <a:lstStyle>
            <a:lvl1pPr marL="228594" indent="-228594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/>
            </a:lvl1pPr>
          </a:lstStyle>
          <a:p>
            <a:r>
              <a:rPr lang="nb-NO"/>
              <a:t>Heldekkende bakgrunnsbilde 16:9	</a:t>
            </a:r>
          </a:p>
        </p:txBody>
      </p:sp>
      <p:sp>
        <p:nvSpPr>
          <p:cNvPr id="12" name="Plassholder for tekst 11">
            <a:extLst>
              <a:ext uri="{FF2B5EF4-FFF2-40B4-BE49-F238E27FC236}">
                <a16:creationId xmlns:a16="http://schemas.microsoft.com/office/drawing/2014/main" id="{B2CBD46E-6C53-4B89-2AAA-79226E1A6A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20001" y="6408000"/>
            <a:ext cx="3943351" cy="230832"/>
          </a:xfrm>
          <a:prstGeom prst="rect">
            <a:avLst/>
          </a:prstGeom>
        </p:spPr>
        <p:txBody>
          <a:bodyPr lIns="90000" tIns="0" rIns="90000" bIns="0" anchor="ctr"/>
          <a:lstStyle>
            <a:lvl1pPr marL="0" indent="0" algn="r">
              <a:buNone/>
              <a:defRPr sz="900"/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nb-NO"/>
              <a:t>Bildekreditering eller kilde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56AB15D5-2CA8-0C03-3E05-20DF8457D31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0000" y="1332001"/>
            <a:ext cx="9720000" cy="1846659"/>
          </a:xfrm>
        </p:spPr>
        <p:txBody>
          <a:bodyPr lIns="0" tIns="0" rIns="0" bIns="0" anchor="ctr"/>
          <a:lstStyle>
            <a:lvl1pPr algn="l">
              <a:lnSpc>
                <a:spcPct val="100000"/>
              </a:lnSpc>
              <a:spcBef>
                <a:spcPts val="0"/>
              </a:spcBef>
              <a:defRPr sz="6000"/>
            </a:lvl1pPr>
          </a:lstStyle>
          <a:p>
            <a:r>
              <a:rPr lang="nb-NO"/>
              <a:t>Hva er budskapet?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5EE3EC83-7448-A4F8-87BD-B64149490EA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0000" y="4452243"/>
            <a:ext cx="5760000" cy="14400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30000"/>
              </a:lnSpc>
              <a:spcBef>
                <a:spcPts val="0"/>
              </a:spcBef>
              <a:buNone/>
              <a:defRPr sz="20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nb-NO"/>
              <a:t>Navn </a:t>
            </a:r>
          </a:p>
          <a:p>
            <a:r>
              <a:rPr lang="nb-NO"/>
              <a:t>Dato </a:t>
            </a:r>
          </a:p>
          <a:p>
            <a:r>
              <a:rPr lang="nb-NO"/>
              <a:t>Sted</a:t>
            </a:r>
          </a:p>
        </p:txBody>
      </p:sp>
      <p:sp>
        <p:nvSpPr>
          <p:cNvPr id="11" name="Logo" descr="Logo Nye Veier">
            <a:extLst>
              <a:ext uri="{FF2B5EF4-FFF2-40B4-BE49-F238E27FC236}">
                <a16:creationId xmlns:a16="http://schemas.microsoft.com/office/drawing/2014/main" id="{C40A9AA7-F56A-AEE6-1175-FC4B0D9DBF6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8353" y="6235059"/>
            <a:ext cx="1144800" cy="371064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33">
                <a:solidFill>
                  <a:srgbClr val="000000"/>
                </a:solidFill>
              </a:defRPr>
            </a:lvl1pPr>
            <a:lvl2pPr>
              <a:defRPr sz="133">
                <a:solidFill>
                  <a:srgbClr val="000000"/>
                </a:solidFill>
              </a:defRPr>
            </a:lvl2pPr>
            <a:lvl3pPr>
              <a:defRPr sz="133">
                <a:solidFill>
                  <a:srgbClr val="000000"/>
                </a:solidFill>
              </a:defRPr>
            </a:lvl3pPr>
            <a:lvl4pPr>
              <a:defRPr sz="133">
                <a:solidFill>
                  <a:srgbClr val="000000"/>
                </a:solidFill>
              </a:defRPr>
            </a:lvl4pPr>
            <a:lvl5pPr>
              <a:defRPr sz="133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025575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bg>
      <p:bgPr>
        <a:solidFill>
          <a:srgbClr val="DDE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logo bakgrunn">
            <a:extLst>
              <a:ext uri="{FF2B5EF4-FFF2-40B4-BE49-F238E27FC236}">
                <a16:creationId xmlns:a16="http://schemas.microsoft.com/office/drawing/2014/main" id="{B8E2F20A-947E-85F8-AB85-44A25D28FD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40000"/>
          </a:blip>
          <a:srcRect r="21055" b="51074"/>
          <a:stretch/>
        </p:blipFill>
        <p:spPr>
          <a:xfrm>
            <a:off x="7707195" y="3797498"/>
            <a:ext cx="4484663" cy="3060503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56AB15D5-2CA8-0C03-3E05-20DF8457D312}"/>
              </a:ext>
            </a:extLst>
          </p:cNvPr>
          <p:cNvSpPr>
            <a:spLocks noGrp="1" noChangeAspect="1"/>
          </p:cNvSpPr>
          <p:nvPr>
            <p:ph type="ctrTitle" hasCustomPrompt="1"/>
          </p:nvPr>
        </p:nvSpPr>
        <p:spPr>
          <a:xfrm>
            <a:off x="720000" y="1332001"/>
            <a:ext cx="9720000" cy="1846659"/>
          </a:xfrm>
        </p:spPr>
        <p:txBody>
          <a:bodyPr lIns="0" tIns="0" rIns="0" bIns="0" anchor="ctr"/>
          <a:lstStyle>
            <a:lvl1pPr algn="l">
              <a:lnSpc>
                <a:spcPct val="100000"/>
              </a:lnSpc>
              <a:spcBef>
                <a:spcPts val="0"/>
              </a:spcBef>
              <a:defRPr sz="6000">
                <a:solidFill>
                  <a:srgbClr val="589199"/>
                </a:solidFill>
              </a:defRPr>
            </a:lvl1pPr>
          </a:lstStyle>
          <a:p>
            <a:r>
              <a:rPr lang="nb-NO"/>
              <a:t>Hva er budskapet?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5EE3EC83-7448-A4F8-87BD-B64149490EA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0000" y="4165200"/>
            <a:ext cx="5760000" cy="1440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30000"/>
              </a:lnSpc>
              <a:spcBef>
                <a:spcPts val="0"/>
              </a:spcBef>
              <a:buNone/>
              <a:defRPr sz="2000">
                <a:solidFill>
                  <a:schemeClr val="dk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nb-NO"/>
              <a:t>Navn </a:t>
            </a:r>
          </a:p>
          <a:p>
            <a:r>
              <a:rPr lang="nb-NO"/>
              <a:t>Dato </a:t>
            </a:r>
          </a:p>
          <a:p>
            <a:r>
              <a:rPr lang="nb-NO"/>
              <a:t>Sted</a:t>
            </a:r>
          </a:p>
        </p:txBody>
      </p:sp>
    </p:spTree>
    <p:extLst>
      <p:ext uri="{BB962C8B-B14F-4D97-AF65-F5344CB8AC3E}">
        <p14:creationId xmlns:p14="http://schemas.microsoft.com/office/powerpoint/2010/main" val="11567822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graf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ssholder for tekst 3">
            <a:extLst>
              <a:ext uri="{FF2B5EF4-FFF2-40B4-BE49-F238E27FC236}">
                <a16:creationId xmlns:a16="http://schemas.microsoft.com/office/drawing/2014/main" id="{AA8584DA-BB64-446F-AEBD-A92240FBCA5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881385" y="1984376"/>
            <a:ext cx="3240000" cy="3240000"/>
          </a:xfrm>
          <a:solidFill>
            <a:srgbClr val="F2F2F2"/>
          </a:solid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/>
              <a:t>.</a:t>
            </a:r>
          </a:p>
        </p:txBody>
      </p:sp>
      <p:sp>
        <p:nvSpPr>
          <p:cNvPr id="29" name="Plassholder for tekst 3">
            <a:extLst>
              <a:ext uri="{FF2B5EF4-FFF2-40B4-BE49-F238E27FC236}">
                <a16:creationId xmlns:a16="http://schemas.microsoft.com/office/drawing/2014/main" id="{D2B5E4BB-8D20-4FA8-A143-4D97DADF7D6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294817" y="2002323"/>
            <a:ext cx="3240000" cy="3240000"/>
          </a:xfrm>
          <a:solidFill>
            <a:srgbClr val="F2F2F2"/>
          </a:solid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/>
              <a:t>.</a:t>
            </a:r>
          </a:p>
        </p:txBody>
      </p:sp>
      <p:sp>
        <p:nvSpPr>
          <p:cNvPr id="27" name="Plassholder for tekst 3">
            <a:extLst>
              <a:ext uri="{FF2B5EF4-FFF2-40B4-BE49-F238E27FC236}">
                <a16:creationId xmlns:a16="http://schemas.microsoft.com/office/drawing/2014/main" id="{1FFC4328-D9C2-40E7-B0D3-A85B8DEE86F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19997" y="1979998"/>
            <a:ext cx="3240000" cy="3240000"/>
          </a:xfrm>
          <a:solidFill>
            <a:srgbClr val="F2F2F2"/>
          </a:solid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/>
              <a:t>.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A978847-6F96-2844-8409-0F6D45441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r>
              <a:rPr lang="nb-NO"/>
              <a:t>25.06.2021</a:t>
            </a: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5EF853A-31AC-4946-A28E-84235FF1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r>
              <a:rPr lang="nb-NO"/>
              <a:t>Sett inn bunntekst her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C373023-B764-3644-87D6-2DDA504D6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Tittel 7">
            <a:extLst>
              <a:ext uri="{FF2B5EF4-FFF2-40B4-BE49-F238E27FC236}">
                <a16:creationId xmlns:a16="http://schemas.microsoft.com/office/drawing/2014/main" id="{D4116CAF-F3F5-7E4C-9E3C-D509D4C9E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14" name="Plassholder for tekst 13">
            <a:extLst>
              <a:ext uri="{FF2B5EF4-FFF2-40B4-BE49-F238E27FC236}">
                <a16:creationId xmlns:a16="http://schemas.microsoft.com/office/drawing/2014/main" id="{2BD2848F-2000-6E4B-A3D3-95B9BD0D8A3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998" y="180975"/>
            <a:ext cx="713212" cy="36085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wrap="none" lIns="0" tIns="72000" rIns="0" bIns="72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</a:lstStyle>
          <a:p>
            <a:pPr lvl="0"/>
            <a:r>
              <a:rPr lang="nb-NO"/>
              <a:t>Stikktittel</a:t>
            </a:r>
          </a:p>
        </p:txBody>
      </p:sp>
      <p:sp>
        <p:nvSpPr>
          <p:cNvPr id="10" name="Plassholder for diagram 9">
            <a:extLst>
              <a:ext uri="{FF2B5EF4-FFF2-40B4-BE49-F238E27FC236}">
                <a16:creationId xmlns:a16="http://schemas.microsoft.com/office/drawing/2014/main" id="{21D33756-ACFA-2F45-80F9-7143B807B3FC}"/>
              </a:ext>
            </a:extLst>
          </p:cNvPr>
          <p:cNvSpPr>
            <a:spLocks noGrp="1"/>
          </p:cNvSpPr>
          <p:nvPr>
            <p:ph type="chart" sz="quarter" idx="18"/>
          </p:nvPr>
        </p:nvSpPr>
        <p:spPr>
          <a:xfrm>
            <a:off x="899997" y="2715865"/>
            <a:ext cx="2880000" cy="234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chart</a:t>
            </a:r>
            <a:endParaRPr lang="nb-NO"/>
          </a:p>
        </p:txBody>
      </p:sp>
      <p:sp>
        <p:nvSpPr>
          <p:cNvPr id="19" name="Plassholder for tekst 18">
            <a:extLst>
              <a:ext uri="{FF2B5EF4-FFF2-40B4-BE49-F238E27FC236}">
                <a16:creationId xmlns:a16="http://schemas.microsoft.com/office/drawing/2014/main" id="{9899E364-0F60-0F49-B2B9-263D79304AF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19997" y="5220000"/>
            <a:ext cx="3235026" cy="720000"/>
          </a:xfrm>
          <a:solidFill>
            <a:srgbClr val="F8F8F8"/>
          </a:solidFill>
        </p:spPr>
        <p:txBody>
          <a:bodyPr vert="horz" lIns="180000" tIns="72000" rIns="180000" bIns="180000" rtlCol="0">
            <a:noAutofit/>
          </a:bodyPr>
          <a:lstStyle>
            <a:lvl1pPr marL="0" indent="0">
              <a:buNone/>
              <a:defRPr lang="nb-NO" sz="900" smtClean="0"/>
            </a:lvl1pPr>
            <a:lvl2pPr>
              <a:defRPr lang="nb-NO" sz="1000" smtClean="0"/>
            </a:lvl2pPr>
            <a:lvl3pPr>
              <a:defRPr lang="nb-NO" sz="1000" smtClean="0"/>
            </a:lvl3pPr>
            <a:lvl4pPr>
              <a:defRPr lang="nb-NO" sz="1000" smtClean="0"/>
            </a:lvl4pPr>
            <a:lvl5pPr>
              <a:defRPr lang="nb-NO" sz="1000"/>
            </a:lvl5pPr>
          </a:lstStyle>
          <a:p>
            <a:pPr marL="234000" lvl="0" indent="-234000"/>
            <a:r>
              <a:rPr lang="en-US"/>
              <a:t>Click to edit Master text styles</a:t>
            </a:r>
          </a:p>
        </p:txBody>
      </p:sp>
      <p:sp>
        <p:nvSpPr>
          <p:cNvPr id="20" name="Plassholder for tekst 18">
            <a:extLst>
              <a:ext uri="{FF2B5EF4-FFF2-40B4-BE49-F238E27FC236}">
                <a16:creationId xmlns:a16="http://schemas.microsoft.com/office/drawing/2014/main" id="{0CF0EC66-C0F0-8348-93D3-AB48E1AC39C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19997" y="1984375"/>
            <a:ext cx="3238500" cy="540000"/>
          </a:xfrm>
          <a:solidFill>
            <a:schemeClr val="accent1"/>
          </a:solidFill>
        </p:spPr>
        <p:txBody>
          <a:bodyPr vert="horz" lIns="180000" tIns="36000" rIns="36000" bIns="36000" rtlCol="0" anchor="ctr" anchorCtr="0">
            <a:normAutofit/>
          </a:bodyPr>
          <a:lstStyle>
            <a:lvl1pPr>
              <a:defRPr lang="nb-NO" sz="1600" dirty="0"/>
            </a:lvl1pPr>
          </a:lstStyle>
          <a:p>
            <a:pPr marL="0" lvl="0" indent="0">
              <a:buNone/>
            </a:pPr>
            <a:r>
              <a:rPr lang="nb-NO"/>
              <a:t>Graftittel</a:t>
            </a:r>
          </a:p>
        </p:txBody>
      </p:sp>
      <p:sp>
        <p:nvSpPr>
          <p:cNvPr id="21" name="Plassholder for diagram 9">
            <a:extLst>
              <a:ext uri="{FF2B5EF4-FFF2-40B4-BE49-F238E27FC236}">
                <a16:creationId xmlns:a16="http://schemas.microsoft.com/office/drawing/2014/main" id="{6118E594-316F-E94B-B6C1-F261B99543D8}"/>
              </a:ext>
            </a:extLst>
          </p:cNvPr>
          <p:cNvSpPr>
            <a:spLocks noGrp="1"/>
          </p:cNvSpPr>
          <p:nvPr>
            <p:ph type="chart" sz="quarter" idx="22"/>
          </p:nvPr>
        </p:nvSpPr>
        <p:spPr>
          <a:xfrm>
            <a:off x="4469977" y="2715865"/>
            <a:ext cx="2880000" cy="234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chart</a:t>
            </a:r>
            <a:endParaRPr lang="nb-NO"/>
          </a:p>
        </p:txBody>
      </p:sp>
      <p:sp>
        <p:nvSpPr>
          <p:cNvPr id="22" name="Plassholder for tekst 18">
            <a:extLst>
              <a:ext uri="{FF2B5EF4-FFF2-40B4-BE49-F238E27FC236}">
                <a16:creationId xmlns:a16="http://schemas.microsoft.com/office/drawing/2014/main" id="{109DDDB5-DAD2-D945-9BA5-377187314F2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296317" y="5220000"/>
            <a:ext cx="3238500" cy="720000"/>
          </a:xfrm>
          <a:solidFill>
            <a:srgbClr val="F8F8F8"/>
          </a:solidFill>
        </p:spPr>
        <p:txBody>
          <a:bodyPr vert="horz" lIns="180000" tIns="72000" rIns="180000" bIns="180000" rtlCol="0">
            <a:noAutofit/>
          </a:bodyPr>
          <a:lstStyle>
            <a:lvl1pPr marL="0" indent="0">
              <a:buNone/>
              <a:defRPr lang="nb-NO" sz="900" smtClean="0"/>
            </a:lvl1pPr>
            <a:lvl2pPr>
              <a:defRPr lang="nb-NO" sz="1000" smtClean="0"/>
            </a:lvl2pPr>
            <a:lvl3pPr>
              <a:defRPr lang="nb-NO" sz="1000" smtClean="0"/>
            </a:lvl3pPr>
            <a:lvl4pPr>
              <a:defRPr lang="nb-NO" sz="1000" smtClean="0"/>
            </a:lvl4pPr>
            <a:lvl5pPr>
              <a:defRPr lang="nb-NO" sz="1000"/>
            </a:lvl5pPr>
          </a:lstStyle>
          <a:p>
            <a:pPr marL="234000" lvl="0" indent="-234000"/>
            <a:r>
              <a:rPr lang="en-US"/>
              <a:t>Click to edit Master text styles</a:t>
            </a:r>
          </a:p>
        </p:txBody>
      </p:sp>
      <p:sp>
        <p:nvSpPr>
          <p:cNvPr id="23" name="Plassholder for tekst 18">
            <a:extLst>
              <a:ext uri="{FF2B5EF4-FFF2-40B4-BE49-F238E27FC236}">
                <a16:creationId xmlns:a16="http://schemas.microsoft.com/office/drawing/2014/main" id="{F3C8E3E5-0F3F-434D-A16A-A32CA42A4B0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296317" y="1984376"/>
            <a:ext cx="3238500" cy="540000"/>
          </a:xfrm>
          <a:solidFill>
            <a:schemeClr val="accent1"/>
          </a:solidFill>
        </p:spPr>
        <p:txBody>
          <a:bodyPr vert="horz" lIns="180000" tIns="36000" rIns="36000" bIns="36000" rtlCol="0" anchor="ctr" anchorCtr="0">
            <a:normAutofit/>
          </a:bodyPr>
          <a:lstStyle>
            <a:lvl1pPr>
              <a:defRPr lang="nb-NO" sz="1600" dirty="0"/>
            </a:lvl1pPr>
          </a:lstStyle>
          <a:p>
            <a:pPr marL="0" lvl="0" indent="0">
              <a:buNone/>
            </a:pPr>
            <a:r>
              <a:rPr lang="nb-NO"/>
              <a:t>Graftittel</a:t>
            </a:r>
          </a:p>
        </p:txBody>
      </p:sp>
      <p:sp>
        <p:nvSpPr>
          <p:cNvPr id="24" name="Plassholder for diagram 9">
            <a:extLst>
              <a:ext uri="{FF2B5EF4-FFF2-40B4-BE49-F238E27FC236}">
                <a16:creationId xmlns:a16="http://schemas.microsoft.com/office/drawing/2014/main" id="{0C3BC414-6C42-8845-828B-3320A0A6D9F9}"/>
              </a:ext>
            </a:extLst>
          </p:cNvPr>
          <p:cNvSpPr>
            <a:spLocks noGrp="1"/>
          </p:cNvSpPr>
          <p:nvPr>
            <p:ph type="chart" sz="quarter" idx="25"/>
          </p:nvPr>
        </p:nvSpPr>
        <p:spPr>
          <a:xfrm>
            <a:off x="8053071" y="2715865"/>
            <a:ext cx="2880000" cy="234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chart</a:t>
            </a:r>
            <a:endParaRPr lang="nb-NO"/>
          </a:p>
        </p:txBody>
      </p:sp>
      <p:sp>
        <p:nvSpPr>
          <p:cNvPr id="25" name="Plassholder for tekst 18">
            <a:extLst>
              <a:ext uri="{FF2B5EF4-FFF2-40B4-BE49-F238E27FC236}">
                <a16:creationId xmlns:a16="http://schemas.microsoft.com/office/drawing/2014/main" id="{386BC437-4372-E64E-ACF2-A34EEAB0DE4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879411" y="5220000"/>
            <a:ext cx="3229914" cy="720000"/>
          </a:xfrm>
          <a:solidFill>
            <a:srgbClr val="F8F8F8"/>
          </a:solidFill>
        </p:spPr>
        <p:txBody>
          <a:bodyPr vert="horz" lIns="180000" tIns="72000" rIns="180000" bIns="180000" rtlCol="0">
            <a:noAutofit/>
          </a:bodyPr>
          <a:lstStyle>
            <a:lvl1pPr marL="0" indent="0">
              <a:buNone/>
              <a:defRPr lang="nb-NO" sz="900" smtClean="0"/>
            </a:lvl1pPr>
            <a:lvl2pPr>
              <a:defRPr lang="nb-NO" sz="1000" smtClean="0"/>
            </a:lvl2pPr>
            <a:lvl3pPr>
              <a:defRPr lang="nb-NO" sz="1000" smtClean="0"/>
            </a:lvl3pPr>
            <a:lvl4pPr>
              <a:defRPr lang="nb-NO" sz="1000" smtClean="0"/>
            </a:lvl4pPr>
            <a:lvl5pPr>
              <a:defRPr lang="nb-NO" sz="1000"/>
            </a:lvl5pPr>
          </a:lstStyle>
          <a:p>
            <a:pPr marL="234000" lvl="0" indent="-234000"/>
            <a:r>
              <a:rPr lang="en-US"/>
              <a:t>Click to edit Master text styles</a:t>
            </a:r>
          </a:p>
        </p:txBody>
      </p:sp>
      <p:sp>
        <p:nvSpPr>
          <p:cNvPr id="26" name="Plassholder for tekst 18">
            <a:extLst>
              <a:ext uri="{FF2B5EF4-FFF2-40B4-BE49-F238E27FC236}">
                <a16:creationId xmlns:a16="http://schemas.microsoft.com/office/drawing/2014/main" id="{17A921A4-3E95-D443-A6A8-F73AF26A3E8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879411" y="1984375"/>
            <a:ext cx="3238500" cy="540000"/>
          </a:xfrm>
          <a:solidFill>
            <a:schemeClr val="accent1"/>
          </a:solidFill>
        </p:spPr>
        <p:txBody>
          <a:bodyPr vert="horz" lIns="180000" tIns="36000" rIns="36000" bIns="36000" rtlCol="0" anchor="ctr" anchorCtr="0">
            <a:normAutofit/>
          </a:bodyPr>
          <a:lstStyle>
            <a:lvl1pPr>
              <a:defRPr lang="nb-NO" sz="1600" dirty="0"/>
            </a:lvl1pPr>
          </a:lstStyle>
          <a:p>
            <a:pPr marL="0" lvl="0" indent="0">
              <a:buNone/>
            </a:pPr>
            <a:r>
              <a:rPr lang="nb-NO"/>
              <a:t>Graftittel</a:t>
            </a:r>
          </a:p>
        </p:txBody>
      </p:sp>
    </p:spTree>
    <p:extLst>
      <p:ext uri="{BB962C8B-B14F-4D97-AF65-F5344CB8AC3E}">
        <p14:creationId xmlns:p14="http://schemas.microsoft.com/office/powerpoint/2010/main" val="478649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10">
          <p15:clr>
            <a:srgbClr val="FBAE40"/>
          </p15:clr>
        </p15:guide>
        <p15:guide id="2" orient="horz" pos="339">
          <p15:clr>
            <a:srgbClr val="FBAE40"/>
          </p15:clr>
        </p15:guide>
        <p15:guide id="3" pos="3727">
          <p15:clr>
            <a:srgbClr val="FBAE40"/>
          </p15:clr>
        </p15:guide>
      </p15:sldGuideLst>
    </p:ext>
  </p:extLs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genda">
            <a:extLst>
              <a:ext uri="{FF2B5EF4-FFF2-40B4-BE49-F238E27FC236}">
                <a16:creationId xmlns:a16="http://schemas.microsoft.com/office/drawing/2014/main" id="{09135530-E3D3-4AE5-339D-6970ED9AB2EF}"/>
              </a:ext>
            </a:extLst>
          </p:cNvPr>
          <p:cNvSpPr>
            <a:spLocks/>
          </p:cNvSpPr>
          <p:nvPr userDrawn="1"/>
        </p:nvSpPr>
        <p:spPr>
          <a:xfrm>
            <a:off x="720000" y="3121225"/>
            <a:ext cx="2448000" cy="61555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r>
              <a:rPr lang="en-GB" sz="4000">
                <a:solidFill>
                  <a:srgbClr val="4A7C8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Agenda</a:t>
            </a:r>
          </a:p>
        </p:txBody>
      </p:sp>
      <p:sp>
        <p:nvSpPr>
          <p:cNvPr id="9" name="Agendapunkter">
            <a:extLst>
              <a:ext uri="{FF2B5EF4-FFF2-40B4-BE49-F238E27FC236}">
                <a16:creationId xmlns:a16="http://schemas.microsoft.com/office/drawing/2014/main" id="{D361F6D4-893F-EB61-80C1-30B2B0A3C5BA}"/>
              </a:ext>
            </a:extLst>
          </p:cNvPr>
          <p:cNvSpPr>
            <a:spLocks noGrp="1" noChangeAspect="1"/>
          </p:cNvSpPr>
          <p:nvPr>
            <p:ph type="body" idx="13" hasCustomPrompt="1"/>
          </p:nvPr>
        </p:nvSpPr>
        <p:spPr>
          <a:xfrm>
            <a:off x="3626376" y="819000"/>
            <a:ext cx="7560000" cy="5220000"/>
          </a:xfrm>
        </p:spPr>
        <p:txBody>
          <a:bodyPr lIns="0" tIns="0" rIns="0" bIns="0" anchor="ctr">
            <a:normAutofit/>
          </a:bodyPr>
          <a:lstStyle>
            <a:lvl1pPr marL="341991" indent="-341991">
              <a:lnSpc>
                <a:spcPct val="110000"/>
              </a:lnSpc>
              <a:spcBef>
                <a:spcPts val="1200"/>
              </a:spcBef>
              <a:defRPr sz="2400">
                <a:latin typeface="+mj-lt"/>
              </a:defRPr>
            </a:lvl1pPr>
            <a:lvl2pPr>
              <a:lnSpc>
                <a:spcPct val="110000"/>
              </a:lnSpc>
              <a:defRPr sz="2400">
                <a:latin typeface="+mj-lt"/>
              </a:defRPr>
            </a:lvl2pPr>
            <a:lvl3pPr>
              <a:lnSpc>
                <a:spcPct val="110000"/>
              </a:lnSpc>
              <a:defRPr sz="2400">
                <a:latin typeface="+mj-lt"/>
              </a:defRPr>
            </a:lvl3pPr>
            <a:lvl4pPr>
              <a:lnSpc>
                <a:spcPct val="110000"/>
              </a:lnSpc>
              <a:defRPr sz="2400">
                <a:latin typeface="+mj-lt"/>
              </a:defRPr>
            </a:lvl4pPr>
            <a:lvl5pPr>
              <a:lnSpc>
                <a:spcPct val="110000"/>
              </a:lnSpc>
              <a:defRPr sz="2400">
                <a:latin typeface="+mj-lt"/>
              </a:defRPr>
            </a:lvl5pPr>
          </a:lstStyle>
          <a:p>
            <a:pPr lvl="0"/>
            <a:r>
              <a:rPr lang="nb-NO"/>
              <a:t>Hva skal du snakke om?</a:t>
            </a:r>
          </a:p>
        </p:txBody>
      </p:sp>
    </p:spTree>
    <p:extLst>
      <p:ext uri="{BB962C8B-B14F-4D97-AF65-F5344CB8AC3E}">
        <p14:creationId xmlns:p14="http://schemas.microsoft.com/office/powerpoint/2010/main" val="2795807114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B0EA97-47D0-2EFE-76C1-955AD25EA2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b-NO" noProof="0"/>
              <a:t>Hva er budskapet ditt?</a:t>
            </a:r>
            <a:endParaRPr lang="nb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700896-B5D4-729B-5DC2-88774F5E63C1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nb-NO"/>
              <a:t>Første nivå</a:t>
            </a:r>
          </a:p>
          <a:p>
            <a:pPr lvl="1"/>
            <a:r>
              <a:rPr lang="nb-NO"/>
              <a:t>Andre nivå</a:t>
            </a:r>
          </a:p>
        </p:txBody>
      </p:sp>
    </p:spTree>
    <p:extLst>
      <p:ext uri="{BB962C8B-B14F-4D97-AF65-F5344CB8AC3E}">
        <p14:creationId xmlns:p14="http://schemas.microsoft.com/office/powerpoint/2010/main" val="7708170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to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3113A31B-4B7D-ADAD-BB3E-94BA3B0D5D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Hva er budskapet ditt?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C47281A7-37F7-85E1-3554-5035264CA5C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0725" y="1620000"/>
            <a:ext cx="10753725" cy="4391025"/>
          </a:xfrm>
        </p:spPr>
        <p:txBody>
          <a:bodyPr numCol="2"/>
          <a:lstStyle>
            <a:lvl1pPr>
              <a:defRPr/>
            </a:lvl1pPr>
          </a:lstStyle>
          <a:p>
            <a:pPr lvl="0"/>
            <a:r>
              <a:rPr lang="nb-NO"/>
              <a:t>Løpende tekst i to spalter</a:t>
            </a:r>
          </a:p>
          <a:p>
            <a:pPr lvl="1"/>
            <a:r>
              <a:rPr lang="nb-NO"/>
              <a:t>Andre nivå</a:t>
            </a:r>
          </a:p>
        </p:txBody>
      </p:sp>
    </p:spTree>
    <p:extLst>
      <p:ext uri="{BB962C8B-B14F-4D97-AF65-F5344CB8AC3E}">
        <p14:creationId xmlns:p14="http://schemas.microsoft.com/office/powerpoint/2010/main" val="1582749216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to 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CFC4262-A7EF-DBE0-962F-AEE5D2638C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b-NO"/>
              <a:t>Hva er budskapet ditt?</a:t>
            </a:r>
          </a:p>
        </p:txBody>
      </p:sp>
      <p:sp>
        <p:nvSpPr>
          <p:cNvPr id="10" name="Innhold 1">
            <a:extLst>
              <a:ext uri="{FF2B5EF4-FFF2-40B4-BE49-F238E27FC236}">
                <a16:creationId xmlns:a16="http://schemas.microsoft.com/office/drawing/2014/main" id="{AC10A601-D992-F3CA-93BE-37F1F9D8758A}"/>
              </a:ext>
            </a:extLst>
          </p:cNvPr>
          <p:cNvSpPr>
            <a:spLocks noGrp="1" noChangeAspect="1"/>
          </p:cNvSpPr>
          <p:nvPr>
            <p:ph idx="1" hasCustomPrompt="1"/>
          </p:nvPr>
        </p:nvSpPr>
        <p:spPr>
          <a:xfrm>
            <a:off x="720000" y="1620002"/>
            <a:ext cx="5016000" cy="4499999"/>
          </a:xfrm>
          <a:prstGeom prst="rect">
            <a:avLst/>
          </a:prstGeo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nb-NO"/>
              <a:t>Første nivå</a:t>
            </a:r>
          </a:p>
          <a:p>
            <a:pPr lvl="1"/>
            <a:r>
              <a:rPr lang="nb-NO"/>
              <a:t>Andre nivå</a:t>
            </a:r>
          </a:p>
        </p:txBody>
      </p:sp>
      <p:sp>
        <p:nvSpPr>
          <p:cNvPr id="4" name="Innhold 2">
            <a:extLst>
              <a:ext uri="{FF2B5EF4-FFF2-40B4-BE49-F238E27FC236}">
                <a16:creationId xmlns:a16="http://schemas.microsoft.com/office/drawing/2014/main" id="{0EC26964-A9F5-6777-A191-86166BABD1E6}"/>
              </a:ext>
            </a:extLst>
          </p:cNvPr>
          <p:cNvSpPr>
            <a:spLocks noGrp="1" noChangeAspect="1"/>
          </p:cNvSpPr>
          <p:nvPr>
            <p:ph idx="16" hasCustomPrompt="1"/>
          </p:nvPr>
        </p:nvSpPr>
        <p:spPr>
          <a:xfrm>
            <a:off x="6456000" y="1620002"/>
            <a:ext cx="5016000" cy="4499999"/>
          </a:xfrm>
          <a:prstGeom prst="rect">
            <a:avLst/>
          </a:prstGeo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nb-NO"/>
              <a:t>Første nivå</a:t>
            </a:r>
          </a:p>
          <a:p>
            <a:pPr lvl="1"/>
            <a:r>
              <a:rPr lang="nb-NO"/>
              <a:t>Andre nivå</a:t>
            </a:r>
          </a:p>
        </p:txBody>
      </p:sp>
    </p:spTree>
    <p:extLst>
      <p:ext uri="{BB962C8B-B14F-4D97-AF65-F5344CB8AC3E}">
        <p14:creationId xmlns:p14="http://schemas.microsoft.com/office/powerpoint/2010/main" val="146265209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tekst tre 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4C3F102-BC37-0F91-AA07-6013AA1E76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noProof="0"/>
              <a:t>Hva er budskapet ditt?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6A702828-4199-260D-C54B-C87778FA5D2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20000" y="1619717"/>
            <a:ext cx="3341256" cy="450056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/>
              <a:t>Tekst i første boks</a:t>
            </a:r>
          </a:p>
        </p:txBody>
      </p:sp>
      <p:sp>
        <p:nvSpPr>
          <p:cNvPr id="8" name="Plassholder for tekst 6">
            <a:extLst>
              <a:ext uri="{FF2B5EF4-FFF2-40B4-BE49-F238E27FC236}">
                <a16:creationId xmlns:a16="http://schemas.microsoft.com/office/drawing/2014/main" id="{815FAA9B-2FB6-79D0-6AB3-40A2588242E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25372" y="1619716"/>
            <a:ext cx="3341256" cy="450056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/>
              <a:t>Tekst i andre boks</a:t>
            </a:r>
          </a:p>
        </p:txBody>
      </p:sp>
      <p:sp>
        <p:nvSpPr>
          <p:cNvPr id="9" name="Plassholder for tekst 6">
            <a:extLst>
              <a:ext uri="{FF2B5EF4-FFF2-40B4-BE49-F238E27FC236}">
                <a16:creationId xmlns:a16="http://schemas.microsoft.com/office/drawing/2014/main" id="{4B262DFE-C9F3-4DAD-0FD7-F4B6DB0589D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30744" y="1619716"/>
            <a:ext cx="3341256" cy="450056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/>
              <a:t>Tekst i tredje boks</a:t>
            </a:r>
          </a:p>
        </p:txBody>
      </p:sp>
    </p:spTree>
    <p:extLst>
      <p:ext uri="{BB962C8B-B14F-4D97-AF65-F5344CB8AC3E}">
        <p14:creationId xmlns:p14="http://schemas.microsoft.com/office/powerpoint/2010/main" val="3854600589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tel">
            <a:extLst>
              <a:ext uri="{FF2B5EF4-FFF2-40B4-BE49-F238E27FC236}">
                <a16:creationId xmlns:a16="http://schemas.microsoft.com/office/drawing/2014/main" id="{81B01840-AA89-BE47-862B-F7DA6BFA28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Hva er budskapet ditt?</a:t>
            </a:r>
          </a:p>
        </p:txBody>
      </p:sp>
      <p:sp>
        <p:nvSpPr>
          <p:cNvPr id="3" name="Mellomtittel 1">
            <a:extLst>
              <a:ext uri="{FF2B5EF4-FFF2-40B4-BE49-F238E27FC236}">
                <a16:creationId xmlns:a16="http://schemas.microsoft.com/office/drawing/2014/main" id="{111C3207-A02D-1439-9717-5C180D2438F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19999" y="1620001"/>
            <a:ext cx="5016000" cy="440767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20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nb-NO"/>
              <a:t>Mellomtittel</a:t>
            </a:r>
          </a:p>
        </p:txBody>
      </p:sp>
      <p:sp>
        <p:nvSpPr>
          <p:cNvPr id="4" name="Innhold 1">
            <a:extLst>
              <a:ext uri="{FF2B5EF4-FFF2-40B4-BE49-F238E27FC236}">
                <a16:creationId xmlns:a16="http://schemas.microsoft.com/office/drawing/2014/main" id="{98F5993B-FF9A-FBAE-970D-12AF029A6DF1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20000" y="2159999"/>
            <a:ext cx="5016000" cy="4040356"/>
          </a:xfrm>
          <a:prstGeom prst="rect">
            <a:avLst/>
          </a:prstGeo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nb-NO"/>
              <a:t>Første nivå</a:t>
            </a:r>
          </a:p>
        </p:txBody>
      </p:sp>
      <p:sp>
        <p:nvSpPr>
          <p:cNvPr id="14" name="Mellomtittel 2">
            <a:extLst>
              <a:ext uri="{FF2B5EF4-FFF2-40B4-BE49-F238E27FC236}">
                <a16:creationId xmlns:a16="http://schemas.microsoft.com/office/drawing/2014/main" id="{338B8BA7-C4F1-5353-C55B-1D698999A905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468001" y="1620000"/>
            <a:ext cx="5003999" cy="432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20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nb-NO"/>
              <a:t>Mellomtittel</a:t>
            </a:r>
          </a:p>
        </p:txBody>
      </p:sp>
      <p:sp>
        <p:nvSpPr>
          <p:cNvPr id="15" name="Innhold  2">
            <a:extLst>
              <a:ext uri="{FF2B5EF4-FFF2-40B4-BE49-F238E27FC236}">
                <a16:creationId xmlns:a16="http://schemas.microsoft.com/office/drawing/2014/main" id="{6262AF05-433D-1749-7F22-50E3DC753ED0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468001" y="2159999"/>
            <a:ext cx="5003999" cy="4040356"/>
          </a:xfrm>
          <a:prstGeom prst="rect">
            <a:avLst/>
          </a:prstGeo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nb-NO"/>
              <a:t>Første nivå</a:t>
            </a:r>
          </a:p>
        </p:txBody>
      </p:sp>
    </p:spTree>
    <p:extLst>
      <p:ext uri="{BB962C8B-B14F-4D97-AF65-F5344CB8AC3E}">
        <p14:creationId xmlns:p14="http://schemas.microsoft.com/office/powerpoint/2010/main" val="166226691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A6C352E-1F4B-8D96-DDF9-2797B80473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b-NO"/>
              <a:t>Hva er budskapet ditt?</a:t>
            </a:r>
          </a:p>
        </p:txBody>
      </p:sp>
      <p:sp>
        <p:nvSpPr>
          <p:cNvPr id="3" name="Mellomtittel 1">
            <a:extLst>
              <a:ext uri="{FF2B5EF4-FFF2-40B4-BE49-F238E27FC236}">
                <a16:creationId xmlns:a16="http://schemas.microsoft.com/office/drawing/2014/main" id="{111C3207-A02D-1439-9717-5C180D2438F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19999" y="1620001"/>
            <a:ext cx="5196606" cy="440767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20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nb-NO"/>
              <a:t>Tittel her</a:t>
            </a:r>
          </a:p>
        </p:txBody>
      </p:sp>
      <p:sp>
        <p:nvSpPr>
          <p:cNvPr id="11" name="Plassholder for bilde 6">
            <a:extLst>
              <a:ext uri="{FF2B5EF4-FFF2-40B4-BE49-F238E27FC236}">
                <a16:creationId xmlns:a16="http://schemas.microsoft.com/office/drawing/2014/main" id="{500678AD-8398-0191-AFDE-E644723250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720006" y="2164789"/>
            <a:ext cx="5196607" cy="346377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tIns="870268"/>
          <a:lstStyle>
            <a:lvl1pPr marL="228594" indent="-228594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/>
            </a:lvl1pPr>
          </a:lstStyle>
          <a:p>
            <a:r>
              <a:rPr lang="nb-NO"/>
              <a:t>Breddebilde 2:3</a:t>
            </a:r>
          </a:p>
        </p:txBody>
      </p:sp>
      <p:sp>
        <p:nvSpPr>
          <p:cNvPr id="4" name="Kreditering">
            <a:extLst>
              <a:ext uri="{FF2B5EF4-FFF2-40B4-BE49-F238E27FC236}">
                <a16:creationId xmlns:a16="http://schemas.microsoft.com/office/drawing/2014/main" id="{DF9EA530-1A32-72CE-0902-07243BE05B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44772" y="5656789"/>
            <a:ext cx="4771841" cy="310260"/>
          </a:xfrm>
          <a:prstGeom prst="rect">
            <a:avLst/>
          </a:prstGeom>
        </p:spPr>
        <p:txBody>
          <a:bodyPr wrap="square" lIns="90000" tIns="72000" rIns="90000" bIns="72000" anchor="t" anchorCtr="0">
            <a:spAutoFit/>
          </a:bodyPr>
          <a:lstStyle>
            <a:lvl1pPr marL="0" indent="0" algn="r">
              <a:buNone/>
              <a:defRPr sz="900"/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nb-NO"/>
              <a:t>Bildekreditering eller kilde</a:t>
            </a:r>
          </a:p>
        </p:txBody>
      </p:sp>
      <p:sp>
        <p:nvSpPr>
          <p:cNvPr id="14" name="Mellomtittel 2">
            <a:extLst>
              <a:ext uri="{FF2B5EF4-FFF2-40B4-BE49-F238E27FC236}">
                <a16:creationId xmlns:a16="http://schemas.microsoft.com/office/drawing/2014/main" id="{338B8BA7-C4F1-5353-C55B-1D698999A905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275387" y="1620000"/>
            <a:ext cx="5196606" cy="432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20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nb-NO"/>
              <a:t>Tittel her</a:t>
            </a:r>
          </a:p>
        </p:txBody>
      </p:sp>
      <p:sp>
        <p:nvSpPr>
          <p:cNvPr id="13" name="Plassholder for bilde 6">
            <a:extLst>
              <a:ext uri="{FF2B5EF4-FFF2-40B4-BE49-F238E27FC236}">
                <a16:creationId xmlns:a16="http://schemas.microsoft.com/office/drawing/2014/main" id="{1CC9DACF-236F-1829-BB98-F8AF43004F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6275386" y="2164789"/>
            <a:ext cx="5196607" cy="346377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tIns="870268"/>
          <a:lstStyle>
            <a:lvl1pPr marL="228594" indent="-228594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/>
            </a:lvl1pPr>
          </a:lstStyle>
          <a:p>
            <a:r>
              <a:rPr lang="nb-NO"/>
              <a:t>Breddebilde 2:3</a:t>
            </a:r>
          </a:p>
        </p:txBody>
      </p:sp>
      <p:sp>
        <p:nvSpPr>
          <p:cNvPr id="8" name="Kreditering">
            <a:extLst>
              <a:ext uri="{FF2B5EF4-FFF2-40B4-BE49-F238E27FC236}">
                <a16:creationId xmlns:a16="http://schemas.microsoft.com/office/drawing/2014/main" id="{215EE5F1-58DB-D774-4610-82FB563396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57804" y="5656789"/>
            <a:ext cx="4814190" cy="310260"/>
          </a:xfrm>
          <a:prstGeom prst="rect">
            <a:avLst/>
          </a:prstGeom>
        </p:spPr>
        <p:txBody>
          <a:bodyPr lIns="90000" tIns="72000" rIns="90000" bIns="72000" anchor="t" anchorCtr="0">
            <a:spAutoFit/>
          </a:bodyPr>
          <a:lstStyle>
            <a:lvl1pPr marL="0" indent="0" algn="r">
              <a:buNone/>
              <a:defRPr sz="900"/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nb-NO"/>
              <a:t>Bildekreditering eller kilde</a:t>
            </a:r>
          </a:p>
        </p:txBody>
      </p:sp>
    </p:spTree>
    <p:extLst>
      <p:ext uri="{BB962C8B-B14F-4D97-AF65-F5344CB8AC3E}">
        <p14:creationId xmlns:p14="http://schemas.microsoft.com/office/powerpoint/2010/main" val="424692573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tekst og bilde bredde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D8BD859-66A1-9E51-8401-129EFCDB83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b-NO"/>
              <a:t>Hva er budskapet ditt?</a:t>
            </a:r>
          </a:p>
        </p:txBody>
      </p:sp>
      <p:sp>
        <p:nvSpPr>
          <p:cNvPr id="10" name="Innhold">
            <a:extLst>
              <a:ext uri="{FF2B5EF4-FFF2-40B4-BE49-F238E27FC236}">
                <a16:creationId xmlns:a16="http://schemas.microsoft.com/office/drawing/2014/main" id="{AC10A601-D992-F3CA-93BE-37F1F9D8758A}"/>
              </a:ext>
            </a:extLst>
          </p:cNvPr>
          <p:cNvSpPr>
            <a:spLocks noGrp="1" noChangeAspect="1"/>
          </p:cNvSpPr>
          <p:nvPr>
            <p:ph idx="1" hasCustomPrompt="1"/>
          </p:nvPr>
        </p:nvSpPr>
        <p:spPr>
          <a:xfrm>
            <a:off x="720002" y="1619999"/>
            <a:ext cx="3964143" cy="4499999"/>
          </a:xfrm>
          <a:prstGeom prst="rect">
            <a:avLst/>
          </a:prstGeo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nb-NO"/>
              <a:t>Første nivå</a:t>
            </a:r>
          </a:p>
          <a:p>
            <a:pPr lvl="1"/>
            <a:r>
              <a:rPr lang="nb-NO"/>
              <a:t>Andre nivå</a:t>
            </a:r>
          </a:p>
        </p:txBody>
      </p:sp>
      <p:sp>
        <p:nvSpPr>
          <p:cNvPr id="3" name="Plassholder for bilde 6">
            <a:extLst>
              <a:ext uri="{FF2B5EF4-FFF2-40B4-BE49-F238E27FC236}">
                <a16:creationId xmlns:a16="http://schemas.microsoft.com/office/drawing/2014/main" id="{3512C97A-B2AA-8825-E8EA-2FF5CE2500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5440768" y="1619997"/>
            <a:ext cx="6751232" cy="4500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tIns="870268"/>
          <a:lstStyle>
            <a:lvl1pPr marL="228594" indent="-228594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/>
            </a:lvl1pPr>
          </a:lstStyle>
          <a:p>
            <a:r>
              <a:rPr lang="nb-NO"/>
              <a:t>Liggende breddebilde 2:3</a:t>
            </a:r>
          </a:p>
        </p:txBody>
      </p:sp>
      <p:sp>
        <p:nvSpPr>
          <p:cNvPr id="2" name="Kreditering">
            <a:extLst>
              <a:ext uri="{FF2B5EF4-FFF2-40B4-BE49-F238E27FC236}">
                <a16:creationId xmlns:a16="http://schemas.microsoft.com/office/drawing/2014/main" id="{A826AC5B-2520-2FEE-63DE-E3482B2138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692633" y="6119997"/>
            <a:ext cx="3778644" cy="230832"/>
          </a:xfrm>
          <a:prstGeom prst="rect">
            <a:avLst/>
          </a:prstGeom>
        </p:spPr>
        <p:txBody>
          <a:bodyPr lIns="90000" tIns="72000" rIns="90000" bIns="0" anchor="t" anchorCtr="0"/>
          <a:lstStyle>
            <a:lvl1pPr marL="0" indent="0" algn="r">
              <a:buNone/>
              <a:defRPr sz="900"/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nb-NO"/>
              <a:t>Bildekreditering eller kilde</a:t>
            </a:r>
          </a:p>
        </p:txBody>
      </p:sp>
    </p:spTree>
    <p:extLst>
      <p:ext uri="{BB962C8B-B14F-4D97-AF65-F5344CB8AC3E}">
        <p14:creationId xmlns:p14="http://schemas.microsoft.com/office/powerpoint/2010/main" val="324310272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nhold og høyde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>
            <a:extLst>
              <a:ext uri="{FF2B5EF4-FFF2-40B4-BE49-F238E27FC236}">
                <a16:creationId xmlns:a16="http://schemas.microsoft.com/office/drawing/2014/main" id="{BBCF1F86-E2B6-C362-69AC-00A83AF23C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1" y="658800"/>
            <a:ext cx="5375999" cy="720000"/>
          </a:xfrm>
        </p:spPr>
        <p:txBody>
          <a:bodyPr/>
          <a:lstStyle/>
          <a:p>
            <a:r>
              <a:rPr lang="nb-NO"/>
              <a:t>Hva er budskapet?</a:t>
            </a:r>
          </a:p>
        </p:txBody>
      </p:sp>
      <p:sp>
        <p:nvSpPr>
          <p:cNvPr id="10" name="Innhold">
            <a:extLst>
              <a:ext uri="{FF2B5EF4-FFF2-40B4-BE49-F238E27FC236}">
                <a16:creationId xmlns:a16="http://schemas.microsoft.com/office/drawing/2014/main" id="{AC10A601-D992-F3CA-93BE-37F1F9D8758A}"/>
              </a:ext>
            </a:extLst>
          </p:cNvPr>
          <p:cNvSpPr>
            <a:spLocks noGrp="1" noChangeAspect="1"/>
          </p:cNvSpPr>
          <p:nvPr>
            <p:ph idx="1" hasCustomPrompt="1"/>
          </p:nvPr>
        </p:nvSpPr>
        <p:spPr>
          <a:xfrm>
            <a:off x="720000" y="1620002"/>
            <a:ext cx="5376000" cy="4499999"/>
          </a:xfrm>
          <a:prstGeom prst="rect">
            <a:avLst/>
          </a:prstGeo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nb-NO"/>
              <a:t>Første nivå</a:t>
            </a:r>
          </a:p>
          <a:p>
            <a:pPr lvl="1"/>
            <a:r>
              <a:rPr lang="nb-NO"/>
              <a:t>Andre nivå</a:t>
            </a:r>
          </a:p>
        </p:txBody>
      </p:sp>
      <p:sp>
        <p:nvSpPr>
          <p:cNvPr id="12" name="Bilde">
            <a:extLst>
              <a:ext uri="{FF2B5EF4-FFF2-40B4-BE49-F238E27FC236}">
                <a16:creationId xmlns:a16="http://schemas.microsoft.com/office/drawing/2014/main" id="{F9597B3A-E682-C92B-A2D8-B7788F9995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620000" y="0"/>
            <a:ext cx="4572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tIns="870268" anchor="ctr"/>
          <a:lstStyle>
            <a:lvl1pPr marL="228594" indent="-228594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/>
            </a:lvl1pPr>
          </a:lstStyle>
          <a:p>
            <a:r>
              <a:rPr lang="nb-NO"/>
              <a:t>Stående høydebilde 3:2</a:t>
            </a:r>
          </a:p>
        </p:txBody>
      </p:sp>
      <p:sp>
        <p:nvSpPr>
          <p:cNvPr id="4" name="Kreditering">
            <a:extLst>
              <a:ext uri="{FF2B5EF4-FFF2-40B4-BE49-F238E27FC236}">
                <a16:creationId xmlns:a16="http://schemas.microsoft.com/office/drawing/2014/main" id="{06100958-6C51-8542-844D-2A1B1D81C5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692633" y="6119997"/>
            <a:ext cx="3778644" cy="230832"/>
          </a:xfrm>
          <a:prstGeom prst="rect">
            <a:avLst/>
          </a:prstGeom>
        </p:spPr>
        <p:txBody>
          <a:bodyPr lIns="90000" tIns="72000" rIns="90000" bIns="0" anchor="t" anchorCtr="0"/>
          <a:lstStyle>
            <a:lvl1pPr marL="0" indent="0" algn="r">
              <a:buNone/>
              <a:defRPr sz="900"/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nb-NO"/>
              <a:t>Bildekreditering eller kilde</a:t>
            </a:r>
          </a:p>
        </p:txBody>
      </p:sp>
    </p:spTree>
    <p:extLst>
      <p:ext uri="{BB962C8B-B14F-4D97-AF65-F5344CB8AC3E}">
        <p14:creationId xmlns:p14="http://schemas.microsoft.com/office/powerpoint/2010/main" val="1067976573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bilde bred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>
            <a:extLst>
              <a:ext uri="{FF2B5EF4-FFF2-40B4-BE49-F238E27FC236}">
                <a16:creationId xmlns:a16="http://schemas.microsoft.com/office/drawing/2014/main" id="{9DF91654-A338-8335-77AF-FA975B48B7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b-NO"/>
              <a:t>Hva er budskapet ditt?</a:t>
            </a:r>
          </a:p>
        </p:txBody>
      </p:sp>
      <p:sp>
        <p:nvSpPr>
          <p:cNvPr id="9" name="Bilde">
            <a:extLst>
              <a:ext uri="{FF2B5EF4-FFF2-40B4-BE49-F238E27FC236}">
                <a16:creationId xmlns:a16="http://schemas.microsoft.com/office/drawing/2014/main" id="{F8055A36-9FB8-9F77-52A5-DC0C8225CA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719997" y="1620000"/>
            <a:ext cx="10754454" cy="434295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tIns="870268"/>
          <a:lstStyle>
            <a:lvl1pPr marL="228594" indent="-228594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/>
            </a:lvl1pPr>
          </a:lstStyle>
          <a:p>
            <a:r>
              <a:rPr lang="nb-NO"/>
              <a:t>Liggende breddebilde 16:9</a:t>
            </a:r>
          </a:p>
        </p:txBody>
      </p:sp>
      <p:sp>
        <p:nvSpPr>
          <p:cNvPr id="4" name="Kreditering">
            <a:extLst>
              <a:ext uri="{FF2B5EF4-FFF2-40B4-BE49-F238E27FC236}">
                <a16:creationId xmlns:a16="http://schemas.microsoft.com/office/drawing/2014/main" id="{C45F1703-D2E8-56E4-7437-3E36043671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20002" y="5972162"/>
            <a:ext cx="3552002" cy="310260"/>
          </a:xfrm>
          <a:prstGeom prst="rect">
            <a:avLst/>
          </a:prstGeom>
        </p:spPr>
        <p:txBody>
          <a:bodyPr wrap="square" lIns="90000" tIns="72000" rIns="90000" bIns="72000" anchor="t" anchorCtr="0">
            <a:spAutoFit/>
          </a:bodyPr>
          <a:lstStyle>
            <a:lvl1pPr marL="0" indent="0" algn="r">
              <a:buNone/>
              <a:defRPr sz="900"/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nb-NO"/>
              <a:t>Bildekreditering eller kilde</a:t>
            </a:r>
          </a:p>
        </p:txBody>
      </p:sp>
    </p:spTree>
    <p:extLst>
      <p:ext uri="{BB962C8B-B14F-4D97-AF65-F5344CB8AC3E}">
        <p14:creationId xmlns:p14="http://schemas.microsoft.com/office/powerpoint/2010/main" val="17843548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e graf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ssholder for tekst 3">
            <a:extLst>
              <a:ext uri="{FF2B5EF4-FFF2-40B4-BE49-F238E27FC236}">
                <a16:creationId xmlns:a16="http://schemas.microsoft.com/office/drawing/2014/main" id="{197737BE-7193-488F-AAF1-1914159B144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19999" y="2524374"/>
            <a:ext cx="2464340" cy="2695621"/>
          </a:xfrm>
          <a:solidFill>
            <a:srgbClr val="F2F2F2"/>
          </a:solid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/>
              <a:t>.</a:t>
            </a:r>
          </a:p>
        </p:txBody>
      </p:sp>
      <p:sp>
        <p:nvSpPr>
          <p:cNvPr id="27" name="Plassholder for tekst 3">
            <a:extLst>
              <a:ext uri="{FF2B5EF4-FFF2-40B4-BE49-F238E27FC236}">
                <a16:creationId xmlns:a16="http://schemas.microsoft.com/office/drawing/2014/main" id="{6CEB70F6-667C-427D-A593-723604D8FF9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363793" y="1979997"/>
            <a:ext cx="2463796" cy="3240000"/>
          </a:xfrm>
          <a:solidFill>
            <a:srgbClr val="F2F2F2"/>
          </a:solid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/>
              <a:t>.</a:t>
            </a:r>
          </a:p>
        </p:txBody>
      </p:sp>
      <p:sp>
        <p:nvSpPr>
          <p:cNvPr id="28" name="Plassholder for tekst 3">
            <a:extLst>
              <a:ext uri="{FF2B5EF4-FFF2-40B4-BE49-F238E27FC236}">
                <a16:creationId xmlns:a16="http://schemas.microsoft.com/office/drawing/2014/main" id="{0E449D7A-DD4F-4EF2-BAA2-7F76CA7405B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008680" y="1979998"/>
            <a:ext cx="2463796" cy="3240000"/>
          </a:xfrm>
          <a:solidFill>
            <a:srgbClr val="F2F2F2"/>
          </a:solid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/>
              <a:t>.</a:t>
            </a:r>
          </a:p>
        </p:txBody>
      </p:sp>
      <p:sp>
        <p:nvSpPr>
          <p:cNvPr id="29" name="Plassholder for tekst 3">
            <a:extLst>
              <a:ext uri="{FF2B5EF4-FFF2-40B4-BE49-F238E27FC236}">
                <a16:creationId xmlns:a16="http://schemas.microsoft.com/office/drawing/2014/main" id="{F5A98AA3-13F2-4779-9F25-5A5E7DF8C83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653022" y="1979998"/>
            <a:ext cx="2463796" cy="3240000"/>
          </a:xfrm>
          <a:solidFill>
            <a:srgbClr val="F2F2F2"/>
          </a:solid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/>
              <a:t>.</a:t>
            </a: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FCF1EEC6-34C2-EE4F-B658-3B4431EB0649}"/>
              </a:ext>
            </a:extLst>
          </p:cNvPr>
          <p:cNvSpPr/>
          <p:nvPr userDrawn="1"/>
        </p:nvSpPr>
        <p:spPr>
          <a:xfrm>
            <a:off x="719997" y="1979998"/>
            <a:ext cx="2463796" cy="32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b="0" i="0">
              <a:latin typeface="Myriad Pro" panose="020B0503030403020204" pitchFamily="34" charset="0"/>
            </a:endParaRP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A978847-6F96-2844-8409-0F6D45441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r>
              <a:rPr lang="nb-NO"/>
              <a:t>25.06.2021</a:t>
            </a: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5EF853A-31AC-4946-A28E-84235FF1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r>
              <a:rPr lang="nb-NO"/>
              <a:t>Sett inn bunntekst her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C373023-B764-3644-87D6-2DDA504D6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Tittel 7">
            <a:extLst>
              <a:ext uri="{FF2B5EF4-FFF2-40B4-BE49-F238E27FC236}">
                <a16:creationId xmlns:a16="http://schemas.microsoft.com/office/drawing/2014/main" id="{D4116CAF-F3F5-7E4C-9E3C-D509D4C9E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14" name="Plassholder for tekst 13">
            <a:extLst>
              <a:ext uri="{FF2B5EF4-FFF2-40B4-BE49-F238E27FC236}">
                <a16:creationId xmlns:a16="http://schemas.microsoft.com/office/drawing/2014/main" id="{2BD2848F-2000-6E4B-A3D3-95B9BD0D8A3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998" y="180975"/>
            <a:ext cx="713212" cy="36085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wrap="none" lIns="0" tIns="72000" rIns="0" bIns="72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</a:lstStyle>
          <a:p>
            <a:pPr lvl="0"/>
            <a:r>
              <a:rPr lang="nb-NO"/>
              <a:t>Stikktittel</a:t>
            </a:r>
          </a:p>
        </p:txBody>
      </p:sp>
      <p:sp>
        <p:nvSpPr>
          <p:cNvPr id="10" name="Plassholder for diagram 9">
            <a:extLst>
              <a:ext uri="{FF2B5EF4-FFF2-40B4-BE49-F238E27FC236}">
                <a16:creationId xmlns:a16="http://schemas.microsoft.com/office/drawing/2014/main" id="{21D33756-ACFA-2F45-80F9-7143B807B3FC}"/>
              </a:ext>
            </a:extLst>
          </p:cNvPr>
          <p:cNvSpPr>
            <a:spLocks noGrp="1"/>
          </p:cNvSpPr>
          <p:nvPr>
            <p:ph type="chart" sz="quarter" idx="18"/>
          </p:nvPr>
        </p:nvSpPr>
        <p:spPr>
          <a:xfrm>
            <a:off x="899997" y="2715865"/>
            <a:ext cx="2095074" cy="234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chart</a:t>
            </a:r>
            <a:endParaRPr lang="nb-NO"/>
          </a:p>
        </p:txBody>
      </p:sp>
      <p:sp>
        <p:nvSpPr>
          <p:cNvPr id="19" name="Plassholder for tekst 18">
            <a:extLst>
              <a:ext uri="{FF2B5EF4-FFF2-40B4-BE49-F238E27FC236}">
                <a16:creationId xmlns:a16="http://schemas.microsoft.com/office/drawing/2014/main" id="{9899E364-0F60-0F49-B2B9-263D79304AF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19997" y="5220000"/>
            <a:ext cx="2463796" cy="720000"/>
          </a:xfrm>
          <a:solidFill>
            <a:srgbClr val="F8F8F8"/>
          </a:solidFill>
        </p:spPr>
        <p:txBody>
          <a:bodyPr vert="horz" lIns="180000" tIns="72000" rIns="180000" bIns="180000" rtlCol="0">
            <a:noAutofit/>
          </a:bodyPr>
          <a:lstStyle>
            <a:lvl1pPr marL="0" indent="0">
              <a:buNone/>
              <a:defRPr lang="nb-NO" sz="900" smtClean="0"/>
            </a:lvl1pPr>
            <a:lvl2pPr>
              <a:defRPr lang="nb-NO" sz="1000" smtClean="0"/>
            </a:lvl2pPr>
            <a:lvl3pPr>
              <a:defRPr lang="nb-NO" sz="1000" smtClean="0"/>
            </a:lvl3pPr>
            <a:lvl4pPr>
              <a:defRPr lang="nb-NO" sz="1000" smtClean="0"/>
            </a:lvl4pPr>
            <a:lvl5pPr>
              <a:defRPr lang="nb-NO" sz="1000"/>
            </a:lvl5pPr>
          </a:lstStyle>
          <a:p>
            <a:pPr marL="234000" lvl="0" indent="-234000"/>
            <a:r>
              <a:rPr lang="en-US"/>
              <a:t>Click to edit Master text styles</a:t>
            </a:r>
          </a:p>
        </p:txBody>
      </p:sp>
      <p:sp>
        <p:nvSpPr>
          <p:cNvPr id="20" name="Plassholder for tekst 18">
            <a:extLst>
              <a:ext uri="{FF2B5EF4-FFF2-40B4-BE49-F238E27FC236}">
                <a16:creationId xmlns:a16="http://schemas.microsoft.com/office/drawing/2014/main" id="{0CF0EC66-C0F0-8348-93D3-AB48E1AC39C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19997" y="1984375"/>
            <a:ext cx="2464342" cy="540000"/>
          </a:xfrm>
          <a:solidFill>
            <a:schemeClr val="accent1"/>
          </a:solidFill>
        </p:spPr>
        <p:txBody>
          <a:bodyPr vert="horz" lIns="180000" tIns="36000" rIns="36000" bIns="36000" rtlCol="0" anchor="ctr" anchorCtr="0">
            <a:normAutofit/>
          </a:bodyPr>
          <a:lstStyle>
            <a:lvl1pPr>
              <a:defRPr lang="nb-NO" sz="1600" dirty="0"/>
            </a:lvl1pPr>
          </a:lstStyle>
          <a:p>
            <a:pPr marL="0" lvl="0" indent="0">
              <a:buNone/>
            </a:pPr>
            <a:r>
              <a:rPr lang="nb-NO"/>
              <a:t>Graftittel</a:t>
            </a:r>
          </a:p>
        </p:txBody>
      </p:sp>
      <p:sp>
        <p:nvSpPr>
          <p:cNvPr id="32" name="Plassholder for diagram 9">
            <a:extLst>
              <a:ext uri="{FF2B5EF4-FFF2-40B4-BE49-F238E27FC236}">
                <a16:creationId xmlns:a16="http://schemas.microsoft.com/office/drawing/2014/main" id="{4F9F2ED5-B660-1B43-AEE5-46290DA207E6}"/>
              </a:ext>
            </a:extLst>
          </p:cNvPr>
          <p:cNvSpPr>
            <a:spLocks noGrp="1"/>
          </p:cNvSpPr>
          <p:nvPr>
            <p:ph type="chart" sz="quarter" idx="22"/>
          </p:nvPr>
        </p:nvSpPr>
        <p:spPr>
          <a:xfrm>
            <a:off x="3543793" y="2715865"/>
            <a:ext cx="2095074" cy="234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chart</a:t>
            </a:r>
            <a:endParaRPr lang="nb-NO"/>
          </a:p>
        </p:txBody>
      </p:sp>
      <p:sp>
        <p:nvSpPr>
          <p:cNvPr id="33" name="Plassholder for tekst 18">
            <a:extLst>
              <a:ext uri="{FF2B5EF4-FFF2-40B4-BE49-F238E27FC236}">
                <a16:creationId xmlns:a16="http://schemas.microsoft.com/office/drawing/2014/main" id="{072434CA-BA7A-3347-ACC1-3ACBB5AB018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363793" y="5220000"/>
            <a:ext cx="2463796" cy="720000"/>
          </a:xfrm>
          <a:solidFill>
            <a:srgbClr val="F8F8F8"/>
          </a:solidFill>
        </p:spPr>
        <p:txBody>
          <a:bodyPr vert="horz" lIns="180000" tIns="72000" rIns="180000" bIns="180000" rtlCol="0">
            <a:noAutofit/>
          </a:bodyPr>
          <a:lstStyle>
            <a:lvl1pPr marL="0" indent="0">
              <a:buNone/>
              <a:defRPr lang="nb-NO" sz="900" smtClean="0"/>
            </a:lvl1pPr>
            <a:lvl2pPr>
              <a:defRPr lang="nb-NO" sz="1000" smtClean="0"/>
            </a:lvl2pPr>
            <a:lvl3pPr>
              <a:defRPr lang="nb-NO" sz="1000" smtClean="0"/>
            </a:lvl3pPr>
            <a:lvl4pPr>
              <a:defRPr lang="nb-NO" sz="1000" smtClean="0"/>
            </a:lvl4pPr>
            <a:lvl5pPr>
              <a:defRPr lang="nb-NO" sz="1000"/>
            </a:lvl5pPr>
          </a:lstStyle>
          <a:p>
            <a:pPr marL="234000" lvl="0" indent="-234000"/>
            <a:r>
              <a:rPr lang="en-US"/>
              <a:t>Click to edit Master text styles</a:t>
            </a:r>
          </a:p>
        </p:txBody>
      </p:sp>
      <p:sp>
        <p:nvSpPr>
          <p:cNvPr id="34" name="Plassholder for tekst 18">
            <a:extLst>
              <a:ext uri="{FF2B5EF4-FFF2-40B4-BE49-F238E27FC236}">
                <a16:creationId xmlns:a16="http://schemas.microsoft.com/office/drawing/2014/main" id="{0AD196F4-031A-2C4F-B8C3-3D7F7A21D11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363793" y="1984375"/>
            <a:ext cx="2464342" cy="540000"/>
          </a:xfrm>
          <a:solidFill>
            <a:schemeClr val="accent1"/>
          </a:solidFill>
        </p:spPr>
        <p:txBody>
          <a:bodyPr vert="horz" lIns="180000" tIns="36000" rIns="36000" bIns="36000" rtlCol="0" anchor="ctr" anchorCtr="0">
            <a:normAutofit/>
          </a:bodyPr>
          <a:lstStyle>
            <a:lvl1pPr>
              <a:defRPr lang="nb-NO" sz="1600" dirty="0"/>
            </a:lvl1pPr>
          </a:lstStyle>
          <a:p>
            <a:pPr marL="0" lvl="0" indent="0">
              <a:buNone/>
            </a:pPr>
            <a:r>
              <a:rPr lang="nb-NO"/>
              <a:t>Graftittel</a:t>
            </a:r>
          </a:p>
        </p:txBody>
      </p:sp>
      <p:sp>
        <p:nvSpPr>
          <p:cNvPr id="36" name="Plassholder for diagram 9">
            <a:extLst>
              <a:ext uri="{FF2B5EF4-FFF2-40B4-BE49-F238E27FC236}">
                <a16:creationId xmlns:a16="http://schemas.microsoft.com/office/drawing/2014/main" id="{9C6E35C1-DC5E-DC45-8182-9F1E7246CE25}"/>
              </a:ext>
            </a:extLst>
          </p:cNvPr>
          <p:cNvSpPr>
            <a:spLocks noGrp="1"/>
          </p:cNvSpPr>
          <p:nvPr>
            <p:ph type="chart" sz="quarter" idx="25"/>
          </p:nvPr>
        </p:nvSpPr>
        <p:spPr>
          <a:xfrm>
            <a:off x="6188680" y="2715865"/>
            <a:ext cx="2095074" cy="234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chart</a:t>
            </a:r>
            <a:endParaRPr lang="nb-NO"/>
          </a:p>
        </p:txBody>
      </p:sp>
      <p:sp>
        <p:nvSpPr>
          <p:cNvPr id="37" name="Plassholder for tekst 18">
            <a:extLst>
              <a:ext uri="{FF2B5EF4-FFF2-40B4-BE49-F238E27FC236}">
                <a16:creationId xmlns:a16="http://schemas.microsoft.com/office/drawing/2014/main" id="{BCA847BF-1181-794C-A405-01F4D383F47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008680" y="5220000"/>
            <a:ext cx="2463796" cy="720000"/>
          </a:xfrm>
          <a:solidFill>
            <a:srgbClr val="F8F8F8"/>
          </a:solidFill>
        </p:spPr>
        <p:txBody>
          <a:bodyPr vert="horz" lIns="180000" tIns="72000" rIns="180000" bIns="180000" rtlCol="0">
            <a:noAutofit/>
          </a:bodyPr>
          <a:lstStyle>
            <a:lvl1pPr marL="0" indent="0">
              <a:buNone/>
              <a:defRPr lang="nb-NO" sz="900" smtClean="0"/>
            </a:lvl1pPr>
            <a:lvl2pPr>
              <a:defRPr lang="nb-NO" sz="1000" smtClean="0"/>
            </a:lvl2pPr>
            <a:lvl3pPr>
              <a:defRPr lang="nb-NO" sz="1000" smtClean="0"/>
            </a:lvl3pPr>
            <a:lvl4pPr>
              <a:defRPr lang="nb-NO" sz="1000" smtClean="0"/>
            </a:lvl4pPr>
            <a:lvl5pPr>
              <a:defRPr lang="nb-NO" sz="1000"/>
            </a:lvl5pPr>
          </a:lstStyle>
          <a:p>
            <a:pPr marL="234000" lvl="0" indent="-234000"/>
            <a:r>
              <a:rPr lang="en-US"/>
              <a:t>Click to edit Master text styles</a:t>
            </a:r>
          </a:p>
        </p:txBody>
      </p:sp>
      <p:sp>
        <p:nvSpPr>
          <p:cNvPr id="38" name="Plassholder for tekst 18">
            <a:extLst>
              <a:ext uri="{FF2B5EF4-FFF2-40B4-BE49-F238E27FC236}">
                <a16:creationId xmlns:a16="http://schemas.microsoft.com/office/drawing/2014/main" id="{A5173086-15F7-4548-BAA1-ED35819C1FD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08680" y="1984375"/>
            <a:ext cx="2464342" cy="540000"/>
          </a:xfrm>
          <a:solidFill>
            <a:schemeClr val="accent1"/>
          </a:solidFill>
        </p:spPr>
        <p:txBody>
          <a:bodyPr vert="horz" lIns="180000" tIns="36000" rIns="36000" bIns="36000" rtlCol="0" anchor="ctr" anchorCtr="0">
            <a:normAutofit/>
          </a:bodyPr>
          <a:lstStyle>
            <a:lvl1pPr>
              <a:defRPr lang="nb-NO" sz="1600" dirty="0"/>
            </a:lvl1pPr>
          </a:lstStyle>
          <a:p>
            <a:pPr marL="0" lvl="0" indent="0">
              <a:buNone/>
            </a:pPr>
            <a:r>
              <a:rPr lang="nb-NO"/>
              <a:t>Graftittel</a:t>
            </a:r>
          </a:p>
        </p:txBody>
      </p:sp>
      <p:sp>
        <p:nvSpPr>
          <p:cNvPr id="40" name="Plassholder for diagram 9">
            <a:extLst>
              <a:ext uri="{FF2B5EF4-FFF2-40B4-BE49-F238E27FC236}">
                <a16:creationId xmlns:a16="http://schemas.microsoft.com/office/drawing/2014/main" id="{089D4342-61AE-564F-B6EA-64EA5680A0F0}"/>
              </a:ext>
            </a:extLst>
          </p:cNvPr>
          <p:cNvSpPr>
            <a:spLocks noGrp="1"/>
          </p:cNvSpPr>
          <p:nvPr>
            <p:ph type="chart" sz="quarter" idx="28"/>
          </p:nvPr>
        </p:nvSpPr>
        <p:spPr>
          <a:xfrm>
            <a:off x="8833022" y="2715865"/>
            <a:ext cx="2095074" cy="234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chart</a:t>
            </a:r>
            <a:endParaRPr lang="nb-NO"/>
          </a:p>
        </p:txBody>
      </p:sp>
      <p:sp>
        <p:nvSpPr>
          <p:cNvPr id="41" name="Plassholder for tekst 18">
            <a:extLst>
              <a:ext uri="{FF2B5EF4-FFF2-40B4-BE49-F238E27FC236}">
                <a16:creationId xmlns:a16="http://schemas.microsoft.com/office/drawing/2014/main" id="{416BABE8-3618-454B-9F61-C6458B5CB84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653022" y="5220000"/>
            <a:ext cx="2463796" cy="720000"/>
          </a:xfrm>
          <a:solidFill>
            <a:srgbClr val="F8F8F8"/>
          </a:solidFill>
        </p:spPr>
        <p:txBody>
          <a:bodyPr vert="horz" lIns="180000" tIns="72000" rIns="180000" bIns="180000" rtlCol="0">
            <a:noAutofit/>
          </a:bodyPr>
          <a:lstStyle>
            <a:lvl1pPr marL="0" indent="0">
              <a:buNone/>
              <a:defRPr lang="nb-NO" sz="900" smtClean="0"/>
            </a:lvl1pPr>
            <a:lvl2pPr>
              <a:defRPr lang="nb-NO" sz="1000" smtClean="0"/>
            </a:lvl2pPr>
            <a:lvl3pPr>
              <a:defRPr lang="nb-NO" sz="1000" smtClean="0"/>
            </a:lvl3pPr>
            <a:lvl4pPr>
              <a:defRPr lang="nb-NO" sz="1000" smtClean="0"/>
            </a:lvl4pPr>
            <a:lvl5pPr>
              <a:defRPr lang="nb-NO" sz="1000"/>
            </a:lvl5pPr>
          </a:lstStyle>
          <a:p>
            <a:pPr marL="234000" lvl="0" indent="-234000"/>
            <a:r>
              <a:rPr lang="en-US"/>
              <a:t>Click to edit Master text styles</a:t>
            </a:r>
          </a:p>
        </p:txBody>
      </p:sp>
      <p:sp>
        <p:nvSpPr>
          <p:cNvPr id="42" name="Plassholder for tekst 18">
            <a:extLst>
              <a:ext uri="{FF2B5EF4-FFF2-40B4-BE49-F238E27FC236}">
                <a16:creationId xmlns:a16="http://schemas.microsoft.com/office/drawing/2014/main" id="{14BC5A87-9102-5446-BB37-3430D6F0266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653022" y="1984375"/>
            <a:ext cx="2464342" cy="540000"/>
          </a:xfrm>
          <a:solidFill>
            <a:schemeClr val="accent1"/>
          </a:solidFill>
        </p:spPr>
        <p:txBody>
          <a:bodyPr vert="horz" lIns="180000" tIns="36000" rIns="36000" bIns="36000" rtlCol="0" anchor="ctr" anchorCtr="0">
            <a:normAutofit/>
          </a:bodyPr>
          <a:lstStyle>
            <a:lvl1pPr>
              <a:defRPr lang="nb-NO" sz="1600" dirty="0"/>
            </a:lvl1pPr>
          </a:lstStyle>
          <a:p>
            <a:pPr marL="0" lvl="0" indent="0">
              <a:buNone/>
            </a:pPr>
            <a:r>
              <a:rPr lang="nb-NO"/>
              <a:t>Graftittel</a:t>
            </a:r>
          </a:p>
        </p:txBody>
      </p:sp>
    </p:spTree>
    <p:extLst>
      <p:ext uri="{BB962C8B-B14F-4D97-AF65-F5344CB8AC3E}">
        <p14:creationId xmlns:p14="http://schemas.microsoft.com/office/powerpoint/2010/main" val="88972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10">
          <p15:clr>
            <a:srgbClr val="FBAE40"/>
          </p15:clr>
        </p15:guide>
        <p15:guide id="2" orient="horz" pos="339">
          <p15:clr>
            <a:srgbClr val="FBAE40"/>
          </p15:clr>
        </p15:guide>
        <p15:guide id="3" pos="3727">
          <p15:clr>
            <a:srgbClr val="FBAE40"/>
          </p15:clr>
        </p15:guide>
      </p15:sldGuideLst>
    </p:ext>
  </p:extLs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tekst og bilde bred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1">
            <a:extLst>
              <a:ext uri="{FF2B5EF4-FFF2-40B4-BE49-F238E27FC236}">
                <a16:creationId xmlns:a16="http://schemas.microsoft.com/office/drawing/2014/main" id="{8FDD2FA1-D5F6-CA8B-6AF8-55514FA543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1620000"/>
            <a:ext cx="4163223" cy="615553"/>
          </a:xfrm>
        </p:spPr>
        <p:txBody>
          <a:bodyPr lIns="0" tIns="0" rIns="0" bIns="0" anchor="ctr"/>
          <a:lstStyle>
            <a:lvl1pPr>
              <a:defRPr/>
            </a:lvl1pPr>
          </a:lstStyle>
          <a:p>
            <a:r>
              <a:rPr lang="nb-NO"/>
              <a:t>Budskapet?</a:t>
            </a:r>
          </a:p>
        </p:txBody>
      </p:sp>
      <p:sp>
        <p:nvSpPr>
          <p:cNvPr id="4" name="Kulepunkter">
            <a:extLst>
              <a:ext uri="{FF2B5EF4-FFF2-40B4-BE49-F238E27FC236}">
                <a16:creationId xmlns:a16="http://schemas.microsoft.com/office/drawing/2014/main" id="{6FEFBF3D-0581-675E-3DB8-5141E9B31EB2}"/>
              </a:ext>
            </a:extLst>
          </p:cNvPr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720001" y="2328530"/>
            <a:ext cx="4163223" cy="3131991"/>
          </a:xfrm>
          <a:prstGeom prst="rect">
            <a:avLst/>
          </a:prstGeom>
        </p:spPr>
        <p:txBody>
          <a:bodyPr lIns="0" tIns="0" rIns="0" bIns="0"/>
          <a:lstStyle>
            <a:lvl1pPr marL="226800" indent="-226800">
              <a:buFont typeface="Arial" panose="020B0604020202020204" pitchFamily="34" charset="0"/>
              <a:buChar char="•"/>
              <a:defRPr/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nb-NO"/>
              <a:t>Kulepunkter</a:t>
            </a:r>
          </a:p>
        </p:txBody>
      </p:sp>
      <p:sp>
        <p:nvSpPr>
          <p:cNvPr id="8" name="Plassholder for bilde 6">
            <a:extLst>
              <a:ext uri="{FF2B5EF4-FFF2-40B4-BE49-F238E27FC236}">
                <a16:creationId xmlns:a16="http://schemas.microsoft.com/office/drawing/2014/main" id="{709BAD60-7C03-AA11-D5E0-79796B7E25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6096322" y="1620000"/>
            <a:ext cx="6095679" cy="406304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tIns="870268"/>
          <a:lstStyle>
            <a:lvl1pPr marL="228594" indent="-228594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/>
            </a:lvl1pPr>
          </a:lstStyle>
          <a:p>
            <a:r>
              <a:rPr lang="nb-NO"/>
              <a:t>Liggende breddebilde 2:3</a:t>
            </a:r>
          </a:p>
        </p:txBody>
      </p:sp>
      <p:sp>
        <p:nvSpPr>
          <p:cNvPr id="2" name="Kreditering">
            <a:extLst>
              <a:ext uri="{FF2B5EF4-FFF2-40B4-BE49-F238E27FC236}">
                <a16:creationId xmlns:a16="http://schemas.microsoft.com/office/drawing/2014/main" id="{C6827BD8-0342-CA6D-DB6B-665C286C8E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09370" y="5683044"/>
            <a:ext cx="3552002" cy="310260"/>
          </a:xfrm>
          <a:prstGeom prst="rect">
            <a:avLst/>
          </a:prstGeom>
        </p:spPr>
        <p:txBody>
          <a:bodyPr wrap="square" lIns="90000" tIns="72000" rIns="90000" bIns="72000" anchor="t" anchorCtr="0">
            <a:spAutoFit/>
          </a:bodyPr>
          <a:lstStyle>
            <a:lvl1pPr marL="0" indent="0" algn="r">
              <a:buNone/>
              <a:defRPr sz="900"/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nb-NO"/>
              <a:t>Bildekreditering eller kilde</a:t>
            </a:r>
          </a:p>
        </p:txBody>
      </p:sp>
    </p:spTree>
    <p:extLst>
      <p:ext uri="{BB962C8B-B14F-4D97-AF65-F5344CB8AC3E}">
        <p14:creationId xmlns:p14="http://schemas.microsoft.com/office/powerpoint/2010/main" val="1975666303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tekst og bilde høy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tel 1">
            <a:extLst>
              <a:ext uri="{FF2B5EF4-FFF2-40B4-BE49-F238E27FC236}">
                <a16:creationId xmlns:a16="http://schemas.microsoft.com/office/drawing/2014/main" id="{EAFDDCC6-730D-86C3-67B2-7C9FD80DA8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1" y="1620000"/>
            <a:ext cx="5375999" cy="615553"/>
          </a:xfrm>
        </p:spPr>
        <p:txBody>
          <a:bodyPr lIns="0" tIns="0" rIns="0" bIns="0" anchor="ctr"/>
          <a:lstStyle>
            <a:lvl1pPr>
              <a:defRPr/>
            </a:lvl1pPr>
          </a:lstStyle>
          <a:p>
            <a:r>
              <a:rPr lang="nb-NO"/>
              <a:t>Hva er budskapet ditt?</a:t>
            </a:r>
          </a:p>
        </p:txBody>
      </p:sp>
      <p:sp>
        <p:nvSpPr>
          <p:cNvPr id="10" name="Kulepunkter">
            <a:extLst>
              <a:ext uri="{FF2B5EF4-FFF2-40B4-BE49-F238E27FC236}">
                <a16:creationId xmlns:a16="http://schemas.microsoft.com/office/drawing/2014/main" id="{E4638E5C-C788-D003-9E45-0809CDD53F89}"/>
              </a:ext>
            </a:extLst>
          </p:cNvPr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720000" y="2504927"/>
            <a:ext cx="5375999" cy="3615070"/>
          </a:xfrm>
          <a:prstGeom prst="rect">
            <a:avLst/>
          </a:prstGeom>
        </p:spPr>
        <p:txBody>
          <a:bodyPr lIns="0" tIns="0" rIns="0" bIns="0"/>
          <a:lstStyle>
            <a:lvl1pPr marL="226800" indent="-226800">
              <a:buFont typeface="Arial" panose="020B0604020202020204" pitchFamily="34" charset="0"/>
              <a:buChar char="•"/>
              <a:defRPr/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nb-NO"/>
              <a:t>Kulepunkter</a:t>
            </a:r>
          </a:p>
        </p:txBody>
      </p:sp>
      <p:sp>
        <p:nvSpPr>
          <p:cNvPr id="5" name="Bilde">
            <a:extLst>
              <a:ext uri="{FF2B5EF4-FFF2-40B4-BE49-F238E27FC236}">
                <a16:creationId xmlns:a16="http://schemas.microsoft.com/office/drawing/2014/main" id="{20B9DBE3-88B7-EF1E-1D80-657998802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620000" y="0"/>
            <a:ext cx="4572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tIns="870268" anchor="ctr"/>
          <a:lstStyle>
            <a:lvl1pPr marL="228594" indent="-228594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/>
            </a:lvl1pPr>
          </a:lstStyle>
          <a:p>
            <a:r>
              <a:rPr lang="nb-NO"/>
              <a:t>Høydebilde 3:2</a:t>
            </a:r>
          </a:p>
        </p:txBody>
      </p:sp>
      <p:sp>
        <p:nvSpPr>
          <p:cNvPr id="3" name="Kreditering">
            <a:extLst>
              <a:ext uri="{FF2B5EF4-FFF2-40B4-BE49-F238E27FC236}">
                <a16:creationId xmlns:a16="http://schemas.microsoft.com/office/drawing/2014/main" id="{9626ACC7-1058-20C3-96AC-6A36CE9FB4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692633" y="6119997"/>
            <a:ext cx="3778644" cy="310260"/>
          </a:xfrm>
          <a:prstGeom prst="rect">
            <a:avLst/>
          </a:prstGeom>
        </p:spPr>
        <p:txBody>
          <a:bodyPr lIns="90000" tIns="72000" rIns="90000" bIns="72000" anchor="t" anchorCtr="0">
            <a:spAutoFit/>
          </a:bodyPr>
          <a:lstStyle>
            <a:lvl1pPr marL="0" indent="0" algn="r">
              <a:buNone/>
              <a:defRPr sz="900"/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nb-NO"/>
              <a:t>Bildekreditering eller kilde</a:t>
            </a:r>
          </a:p>
        </p:txBody>
      </p:sp>
    </p:spTree>
    <p:extLst>
      <p:ext uri="{BB962C8B-B14F-4D97-AF65-F5344CB8AC3E}">
        <p14:creationId xmlns:p14="http://schemas.microsoft.com/office/powerpoint/2010/main" val="2192405363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tekst og bilde bredde ven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6">
            <a:extLst>
              <a:ext uri="{FF2B5EF4-FFF2-40B4-BE49-F238E27FC236}">
                <a16:creationId xmlns:a16="http://schemas.microsoft.com/office/drawing/2014/main" id="{3CE1B2D1-0542-E286-9E26-E9FC8C1A95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b-NO"/>
              <a:t>Hva er budskapet ditt?</a:t>
            </a:r>
          </a:p>
        </p:txBody>
      </p:sp>
      <p:sp>
        <p:nvSpPr>
          <p:cNvPr id="11" name="Kulepunkter">
            <a:extLst>
              <a:ext uri="{FF2B5EF4-FFF2-40B4-BE49-F238E27FC236}">
                <a16:creationId xmlns:a16="http://schemas.microsoft.com/office/drawing/2014/main" id="{6B593A4B-353D-56EE-9A0A-E6AA53D97F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76531" y="1620000"/>
            <a:ext cx="3697919" cy="45360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26800" indent="-226800">
              <a:lnSpc>
                <a:spcPct val="140000"/>
              </a:lnSpc>
              <a:buFont typeface="Arial" panose="020B0604020202020204" pitchFamily="34" charset="0"/>
              <a:buChar char="•"/>
              <a:defRPr sz="2000"/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nb-NO"/>
              <a:t>Kulepunkter</a:t>
            </a:r>
          </a:p>
        </p:txBody>
      </p:sp>
      <p:sp>
        <p:nvSpPr>
          <p:cNvPr id="6" name="Plassholder for bilde 6">
            <a:extLst>
              <a:ext uri="{FF2B5EF4-FFF2-40B4-BE49-F238E27FC236}">
                <a16:creationId xmlns:a16="http://schemas.microsoft.com/office/drawing/2014/main" id="{F3C9EF02-1D2B-D7E4-EF42-102922CFD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720001" y="1620000"/>
            <a:ext cx="6805241" cy="4536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tIns="870268"/>
          <a:lstStyle>
            <a:lvl1pPr marL="228594" indent="-228594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/>
            </a:lvl1pPr>
          </a:lstStyle>
          <a:p>
            <a:r>
              <a:rPr lang="nb-NO"/>
              <a:t>Liggende breddebilde 2:3</a:t>
            </a:r>
          </a:p>
        </p:txBody>
      </p:sp>
      <p:sp>
        <p:nvSpPr>
          <p:cNvPr id="13" name="Kreditering">
            <a:extLst>
              <a:ext uri="{FF2B5EF4-FFF2-40B4-BE49-F238E27FC236}">
                <a16:creationId xmlns:a16="http://schemas.microsoft.com/office/drawing/2014/main" id="{559C6E87-094F-EDC5-CD75-B5EAEC7A83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81890" y="6178237"/>
            <a:ext cx="3943351" cy="310260"/>
          </a:xfrm>
          <a:prstGeom prst="rect">
            <a:avLst/>
          </a:prstGeom>
        </p:spPr>
        <p:txBody>
          <a:bodyPr lIns="90000" tIns="72000" rIns="90000" bIns="72000" anchor="t" anchorCtr="0">
            <a:spAutoFit/>
          </a:bodyPr>
          <a:lstStyle>
            <a:lvl1pPr marL="0" indent="0" algn="r">
              <a:buNone/>
              <a:defRPr sz="900"/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nb-NO"/>
              <a:t>Bildekreditering eller kilde</a:t>
            </a:r>
          </a:p>
        </p:txBody>
      </p:sp>
    </p:spTree>
    <p:extLst>
      <p:ext uri="{BB962C8B-B14F-4D97-AF65-F5344CB8AC3E}">
        <p14:creationId xmlns:p14="http://schemas.microsoft.com/office/powerpoint/2010/main" val="3467313464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Art med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>
            <a:extLst>
              <a:ext uri="{FF2B5EF4-FFF2-40B4-BE49-F238E27FC236}">
                <a16:creationId xmlns:a16="http://schemas.microsoft.com/office/drawing/2014/main" id="{2F0E294A-04BF-D81C-2A96-94E736D2D0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b-NO"/>
              <a:t>Hva er budskapet ditt?</a:t>
            </a:r>
          </a:p>
        </p:txBody>
      </p:sp>
      <p:sp>
        <p:nvSpPr>
          <p:cNvPr id="9" name="Plassholder for SmartArt 7">
            <a:extLst>
              <a:ext uri="{FF2B5EF4-FFF2-40B4-BE49-F238E27FC236}">
                <a16:creationId xmlns:a16="http://schemas.microsoft.com/office/drawing/2014/main" id="{EAC137AC-62BD-9F74-2A01-6D21293108A4}"/>
              </a:ext>
            </a:extLst>
          </p:cNvPr>
          <p:cNvSpPr>
            <a:spLocks noGrp="1"/>
          </p:cNvSpPr>
          <p:nvPr>
            <p:ph type="dgm" sz="quarter" idx="13" hasCustomPrompt="1"/>
          </p:nvPr>
        </p:nvSpPr>
        <p:spPr>
          <a:xfrm>
            <a:off x="720002" y="1620002"/>
            <a:ext cx="10754449" cy="4499999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/>
              <a:t>Legg til </a:t>
            </a:r>
            <a:r>
              <a:rPr lang="nb-NO" err="1"/>
              <a:t>SmartArt</a:t>
            </a:r>
            <a:r>
              <a:rPr lang="nb-NO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523025871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Art uten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SmartArt 7">
            <a:extLst>
              <a:ext uri="{FF2B5EF4-FFF2-40B4-BE49-F238E27FC236}">
                <a16:creationId xmlns:a16="http://schemas.microsoft.com/office/drawing/2014/main" id="{EAC137AC-62BD-9F74-2A01-6D21293108A4}"/>
              </a:ext>
            </a:extLst>
          </p:cNvPr>
          <p:cNvSpPr>
            <a:spLocks noGrp="1"/>
          </p:cNvSpPr>
          <p:nvPr>
            <p:ph type="dgm" sz="quarter" idx="13" hasCustomPrompt="1"/>
          </p:nvPr>
        </p:nvSpPr>
        <p:spPr>
          <a:xfrm>
            <a:off x="720003" y="658801"/>
            <a:ext cx="10754448" cy="548447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b-NO"/>
              <a:t>Legg til </a:t>
            </a:r>
            <a:r>
              <a:rPr lang="nb-NO" err="1"/>
              <a:t>SmartArt</a:t>
            </a:r>
            <a:r>
              <a:rPr lang="nb-NO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630348074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itat">
            <a:extLst>
              <a:ext uri="{FF2B5EF4-FFF2-40B4-BE49-F238E27FC236}">
                <a16:creationId xmlns:a16="http://schemas.microsoft.com/office/drawing/2014/main" id="{34F5BCC2-AA9A-577C-14F4-A34A791D571A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720001" y="1620000"/>
            <a:ext cx="10754449" cy="360000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40000"/>
              </a:lnSpc>
              <a:spcBef>
                <a:spcPts val="0"/>
              </a:spcBef>
              <a:buNone/>
              <a:defRPr sz="2600" i="1">
                <a:solidFill>
                  <a:schemeClr val="tx1"/>
                </a:solidFill>
                <a:latin typeface="+mj-lt"/>
              </a:defRPr>
            </a:lvl1pPr>
            <a:lvl2pPr marL="457189" indent="0">
              <a:buNone/>
              <a:defRPr sz="2600">
                <a:solidFill>
                  <a:srgbClr val="589199"/>
                </a:solidFill>
                <a:latin typeface="+mj-lt"/>
              </a:defRPr>
            </a:lvl2pPr>
            <a:lvl3pPr>
              <a:defRPr sz="2600">
                <a:solidFill>
                  <a:srgbClr val="589199"/>
                </a:solidFill>
                <a:latin typeface="+mj-lt"/>
              </a:defRPr>
            </a:lvl3pPr>
            <a:lvl4pPr>
              <a:defRPr sz="2600">
                <a:solidFill>
                  <a:srgbClr val="589199"/>
                </a:solidFill>
                <a:latin typeface="+mj-lt"/>
              </a:defRPr>
            </a:lvl4pPr>
            <a:lvl5pPr>
              <a:defRPr sz="2600">
                <a:solidFill>
                  <a:srgbClr val="589199"/>
                </a:solidFill>
                <a:latin typeface="+mj-lt"/>
              </a:defRPr>
            </a:lvl5pPr>
          </a:lstStyle>
          <a:p>
            <a:pPr lvl="0"/>
            <a:r>
              <a:rPr lang="nb-NO"/>
              <a:t>Legg til sitat…</a:t>
            </a:r>
          </a:p>
        </p:txBody>
      </p:sp>
      <p:sp>
        <p:nvSpPr>
          <p:cNvPr id="9" name="Kilde">
            <a:extLst>
              <a:ext uri="{FF2B5EF4-FFF2-40B4-BE49-F238E27FC236}">
                <a16:creationId xmlns:a16="http://schemas.microsoft.com/office/drawing/2014/main" id="{F75ED599-4222-44A8-AE92-AFD9B1ABBC2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6417023" y="5809469"/>
            <a:ext cx="3874477" cy="666529"/>
          </a:xfrm>
        </p:spPr>
        <p:txBody>
          <a:bodyPr lIns="0" tIns="0" rIns="0" bIns="0">
            <a:normAutofit/>
          </a:bodyPr>
          <a:lstStyle>
            <a:lvl1pPr marL="0" indent="0" algn="r">
              <a:lnSpc>
                <a:spcPct val="140000"/>
              </a:lnSpc>
              <a:spcBef>
                <a:spcPts val="0"/>
              </a:spcBef>
              <a:buNone/>
              <a:defRPr sz="1400" i="1">
                <a:solidFill>
                  <a:schemeClr val="dk1"/>
                </a:solidFill>
                <a:latin typeface="+mn-lt"/>
              </a:defRPr>
            </a:lvl1pPr>
            <a:lvl2pPr marL="457189" indent="0">
              <a:buNone/>
              <a:defRPr sz="2600">
                <a:solidFill>
                  <a:srgbClr val="589199"/>
                </a:solidFill>
                <a:latin typeface="+mj-lt"/>
              </a:defRPr>
            </a:lvl2pPr>
            <a:lvl3pPr>
              <a:defRPr sz="2600">
                <a:solidFill>
                  <a:srgbClr val="589199"/>
                </a:solidFill>
                <a:latin typeface="+mj-lt"/>
              </a:defRPr>
            </a:lvl3pPr>
            <a:lvl4pPr>
              <a:defRPr sz="2600">
                <a:solidFill>
                  <a:srgbClr val="589199"/>
                </a:solidFill>
                <a:latin typeface="+mj-lt"/>
              </a:defRPr>
            </a:lvl4pPr>
            <a:lvl5pPr>
              <a:defRPr sz="2600">
                <a:solidFill>
                  <a:srgbClr val="589199"/>
                </a:solidFill>
                <a:latin typeface="+mj-lt"/>
              </a:defRPr>
            </a:lvl5pPr>
          </a:lstStyle>
          <a:p>
            <a:pPr lvl="0"/>
            <a:r>
              <a:rPr lang="nb-NO"/>
              <a:t>Kilde</a:t>
            </a:r>
          </a:p>
        </p:txBody>
      </p:sp>
      <p:sp>
        <p:nvSpPr>
          <p:cNvPr id="12" name="Grafikk">
            <a:extLst>
              <a:ext uri="{FF2B5EF4-FFF2-40B4-BE49-F238E27FC236}">
                <a16:creationId xmlns:a16="http://schemas.microsoft.com/office/drawing/2014/main" id="{C02768AB-EC9E-E7BA-0CAD-BDDF849CCF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10538450" y="5800932"/>
            <a:ext cx="936000" cy="720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tIns="0">
            <a:normAutofit/>
          </a:bodyPr>
          <a:lstStyle>
            <a:lvl1pPr marL="7938" indent="-7938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1000"/>
            </a:lvl1pPr>
          </a:lstStyle>
          <a:p>
            <a:r>
              <a:rPr lang="nb-NO"/>
              <a:t>Eventuell grafikk</a:t>
            </a:r>
          </a:p>
        </p:txBody>
      </p:sp>
    </p:spTree>
    <p:extLst>
      <p:ext uri="{BB962C8B-B14F-4D97-AF65-F5344CB8AC3E}">
        <p14:creationId xmlns:p14="http://schemas.microsoft.com/office/powerpoint/2010/main" val="3005912817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 med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itat">
            <a:extLst>
              <a:ext uri="{FF2B5EF4-FFF2-40B4-BE49-F238E27FC236}">
                <a16:creationId xmlns:a16="http://schemas.microsoft.com/office/drawing/2014/main" id="{34F5BCC2-AA9A-577C-14F4-A34A791D571A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720000" y="1620000"/>
            <a:ext cx="7020000" cy="360000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40000"/>
              </a:lnSpc>
              <a:spcBef>
                <a:spcPts val="0"/>
              </a:spcBef>
              <a:buNone/>
              <a:defRPr sz="2600" i="1">
                <a:solidFill>
                  <a:schemeClr val="tx1"/>
                </a:solidFill>
                <a:latin typeface="+mj-lt"/>
              </a:defRPr>
            </a:lvl1pPr>
            <a:lvl2pPr marL="457189" indent="0">
              <a:buNone/>
              <a:defRPr sz="2600">
                <a:solidFill>
                  <a:srgbClr val="589199"/>
                </a:solidFill>
                <a:latin typeface="+mj-lt"/>
              </a:defRPr>
            </a:lvl2pPr>
            <a:lvl3pPr>
              <a:defRPr sz="2600">
                <a:solidFill>
                  <a:srgbClr val="589199"/>
                </a:solidFill>
                <a:latin typeface="+mj-lt"/>
              </a:defRPr>
            </a:lvl3pPr>
            <a:lvl4pPr>
              <a:defRPr sz="2600">
                <a:solidFill>
                  <a:srgbClr val="589199"/>
                </a:solidFill>
                <a:latin typeface="+mj-lt"/>
              </a:defRPr>
            </a:lvl4pPr>
            <a:lvl5pPr>
              <a:defRPr sz="2600">
                <a:solidFill>
                  <a:srgbClr val="589199"/>
                </a:solidFill>
                <a:latin typeface="+mj-lt"/>
              </a:defRPr>
            </a:lvl5pPr>
          </a:lstStyle>
          <a:p>
            <a:pPr lvl="0"/>
            <a:r>
              <a:rPr lang="nb-NO"/>
              <a:t>Legg til sitat fra rapport eller avis med bilde…</a:t>
            </a:r>
          </a:p>
        </p:txBody>
      </p:sp>
      <p:sp>
        <p:nvSpPr>
          <p:cNvPr id="5" name="Bilde">
            <a:extLst>
              <a:ext uri="{FF2B5EF4-FFF2-40B4-BE49-F238E27FC236}">
                <a16:creationId xmlns:a16="http://schemas.microsoft.com/office/drawing/2014/main" id="{C81D5D5A-6D57-F1B4-EBC9-ED8F186115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8654687" y="1619999"/>
            <a:ext cx="2541732" cy="3600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tIns="870268" anchor="ctr"/>
          <a:lstStyle>
            <a:lvl1pPr marL="228594" indent="-228594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/>
            </a:lvl1pPr>
          </a:lstStyle>
          <a:p>
            <a:r>
              <a:rPr lang="nb-NO"/>
              <a:t>A4-side</a:t>
            </a:r>
          </a:p>
        </p:txBody>
      </p:sp>
      <p:sp>
        <p:nvSpPr>
          <p:cNvPr id="10" name="Kilde">
            <a:extLst>
              <a:ext uri="{FF2B5EF4-FFF2-40B4-BE49-F238E27FC236}">
                <a16:creationId xmlns:a16="http://schemas.microsoft.com/office/drawing/2014/main" id="{3818CAD8-C384-D9BF-E9D9-BB78DD831C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8950571" y="5422223"/>
            <a:ext cx="2245848" cy="560876"/>
          </a:xfrm>
        </p:spPr>
        <p:txBody>
          <a:bodyPr lIns="0" tIns="0" rIns="0" bIns="0">
            <a:normAutofit/>
          </a:bodyPr>
          <a:lstStyle>
            <a:lvl1pPr marL="0" indent="0" algn="r">
              <a:lnSpc>
                <a:spcPct val="140000"/>
              </a:lnSpc>
              <a:spcBef>
                <a:spcPts val="0"/>
              </a:spcBef>
              <a:buNone/>
              <a:defRPr sz="1400" i="1">
                <a:solidFill>
                  <a:schemeClr val="dk1"/>
                </a:solidFill>
                <a:latin typeface="+mn-lt"/>
              </a:defRPr>
            </a:lvl1pPr>
            <a:lvl2pPr marL="457189" indent="0">
              <a:buNone/>
              <a:defRPr sz="2600">
                <a:solidFill>
                  <a:srgbClr val="589199"/>
                </a:solidFill>
                <a:latin typeface="+mj-lt"/>
              </a:defRPr>
            </a:lvl2pPr>
            <a:lvl3pPr>
              <a:defRPr sz="2600">
                <a:solidFill>
                  <a:srgbClr val="589199"/>
                </a:solidFill>
                <a:latin typeface="+mj-lt"/>
              </a:defRPr>
            </a:lvl3pPr>
            <a:lvl4pPr>
              <a:defRPr sz="2600">
                <a:solidFill>
                  <a:srgbClr val="589199"/>
                </a:solidFill>
                <a:latin typeface="+mj-lt"/>
              </a:defRPr>
            </a:lvl4pPr>
            <a:lvl5pPr>
              <a:defRPr sz="2600">
                <a:solidFill>
                  <a:srgbClr val="589199"/>
                </a:solidFill>
                <a:latin typeface="+mj-lt"/>
              </a:defRPr>
            </a:lvl5pPr>
          </a:lstStyle>
          <a:p>
            <a:pPr lvl="0"/>
            <a:r>
              <a:rPr lang="nb-NO"/>
              <a:t>Kilde</a:t>
            </a:r>
          </a:p>
        </p:txBody>
      </p:sp>
    </p:spTree>
    <p:extLst>
      <p:ext uri="{BB962C8B-B14F-4D97-AF65-F5344CB8AC3E}">
        <p14:creationId xmlns:p14="http://schemas.microsoft.com/office/powerpoint/2010/main" val="2990312113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 A4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">
            <a:extLst>
              <a:ext uri="{FF2B5EF4-FFF2-40B4-BE49-F238E27FC236}">
                <a16:creationId xmlns:a16="http://schemas.microsoft.com/office/drawing/2014/main" id="{929D84EB-A197-A735-024E-C1CA0552EC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657645"/>
            <a:ext cx="5376000" cy="720000"/>
          </a:xfrm>
        </p:spPr>
        <p:txBody>
          <a:bodyPr lIns="0" tIns="0" rIns="0" bIns="0"/>
          <a:lstStyle>
            <a:lvl1pPr>
              <a:defRPr/>
            </a:lvl1pPr>
          </a:lstStyle>
          <a:p>
            <a:r>
              <a:rPr lang="nb-NO"/>
              <a:t>Hva er budskapet?</a:t>
            </a:r>
          </a:p>
        </p:txBody>
      </p:sp>
      <p:sp>
        <p:nvSpPr>
          <p:cNvPr id="10" name="Innhold">
            <a:extLst>
              <a:ext uri="{FF2B5EF4-FFF2-40B4-BE49-F238E27FC236}">
                <a16:creationId xmlns:a16="http://schemas.microsoft.com/office/drawing/2014/main" id="{AC10A601-D992-F3CA-93BE-37F1F9D8758A}"/>
              </a:ext>
            </a:extLst>
          </p:cNvPr>
          <p:cNvSpPr>
            <a:spLocks noGrp="1" noChangeAspect="1"/>
          </p:cNvSpPr>
          <p:nvPr>
            <p:ph idx="1" hasCustomPrompt="1"/>
          </p:nvPr>
        </p:nvSpPr>
        <p:spPr>
          <a:xfrm>
            <a:off x="720000" y="1620002"/>
            <a:ext cx="5376000" cy="4499999"/>
          </a:xfrm>
          <a:prstGeom prst="rect">
            <a:avLst/>
          </a:prstGeo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nb-NO"/>
              <a:t>Første nivå</a:t>
            </a:r>
          </a:p>
          <a:p>
            <a:pPr lvl="1"/>
            <a:r>
              <a:rPr lang="nb-NO"/>
              <a:t>Andre nivå</a:t>
            </a:r>
          </a:p>
        </p:txBody>
      </p:sp>
      <p:sp>
        <p:nvSpPr>
          <p:cNvPr id="12" name="Bilde">
            <a:extLst>
              <a:ext uri="{FF2B5EF4-FFF2-40B4-BE49-F238E27FC236}">
                <a16:creationId xmlns:a16="http://schemas.microsoft.com/office/drawing/2014/main" id="{F9597B3A-E682-C92B-A2D8-B7788F9995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350000" y="0"/>
            <a:ext cx="4842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tIns="870268" anchor="ctr"/>
          <a:lstStyle>
            <a:lvl1pPr marL="228594" indent="-228594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/>
            </a:lvl1pPr>
          </a:lstStyle>
          <a:p>
            <a:r>
              <a:rPr lang="nb-NO"/>
              <a:t>A4-side</a:t>
            </a:r>
          </a:p>
        </p:txBody>
      </p:sp>
      <p:sp>
        <p:nvSpPr>
          <p:cNvPr id="5" name="Kreditering">
            <a:extLst>
              <a:ext uri="{FF2B5EF4-FFF2-40B4-BE49-F238E27FC236}">
                <a16:creationId xmlns:a16="http://schemas.microsoft.com/office/drawing/2014/main" id="{CA4E5C4D-77B2-399C-66C9-C9498BB2D1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692633" y="6119997"/>
            <a:ext cx="3778644" cy="310260"/>
          </a:xfrm>
          <a:prstGeom prst="rect">
            <a:avLst/>
          </a:prstGeom>
        </p:spPr>
        <p:txBody>
          <a:bodyPr lIns="90000" tIns="72000" rIns="90000" bIns="72000" anchor="t" anchorCtr="0">
            <a:spAutoFit/>
          </a:bodyPr>
          <a:lstStyle>
            <a:lvl1pPr marL="0" indent="0" algn="r">
              <a:buNone/>
              <a:defRPr sz="900"/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nb-NO"/>
              <a:t>Bildekreditering eller kilde</a:t>
            </a:r>
          </a:p>
        </p:txBody>
      </p:sp>
    </p:spTree>
    <p:extLst>
      <p:ext uri="{BB962C8B-B14F-4D97-AF65-F5344CB8AC3E}">
        <p14:creationId xmlns:p14="http://schemas.microsoft.com/office/powerpoint/2010/main" val="16285365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 dobbel A4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">
            <a:extLst>
              <a:ext uri="{FF2B5EF4-FFF2-40B4-BE49-F238E27FC236}">
                <a16:creationId xmlns:a16="http://schemas.microsoft.com/office/drawing/2014/main" id="{929D84EB-A197-A735-024E-C1CA0552EC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657645"/>
            <a:ext cx="4824000" cy="720000"/>
          </a:xfrm>
        </p:spPr>
        <p:txBody>
          <a:bodyPr lIns="0" tIns="0" rIns="0" bIns="0"/>
          <a:lstStyle>
            <a:lvl1pPr>
              <a:defRPr/>
            </a:lvl1pPr>
          </a:lstStyle>
          <a:p>
            <a:r>
              <a:rPr lang="nb-NO"/>
              <a:t>Hva er budskapet?</a:t>
            </a:r>
          </a:p>
        </p:txBody>
      </p:sp>
      <p:sp>
        <p:nvSpPr>
          <p:cNvPr id="10" name="Innhold">
            <a:extLst>
              <a:ext uri="{FF2B5EF4-FFF2-40B4-BE49-F238E27FC236}">
                <a16:creationId xmlns:a16="http://schemas.microsoft.com/office/drawing/2014/main" id="{AC10A601-D992-F3CA-93BE-37F1F9D8758A}"/>
              </a:ext>
            </a:extLst>
          </p:cNvPr>
          <p:cNvSpPr>
            <a:spLocks noGrp="1" noChangeAspect="1"/>
          </p:cNvSpPr>
          <p:nvPr>
            <p:ph idx="1" hasCustomPrompt="1"/>
          </p:nvPr>
        </p:nvSpPr>
        <p:spPr>
          <a:xfrm>
            <a:off x="720000" y="1620002"/>
            <a:ext cx="4824000" cy="4499999"/>
          </a:xfrm>
          <a:prstGeom prst="rect">
            <a:avLst/>
          </a:prstGeo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nb-NO"/>
              <a:t>Første nivå</a:t>
            </a:r>
          </a:p>
          <a:p>
            <a:pPr lvl="1"/>
            <a:r>
              <a:rPr lang="nb-NO"/>
              <a:t>Andre nivå</a:t>
            </a:r>
          </a:p>
        </p:txBody>
      </p:sp>
      <p:sp>
        <p:nvSpPr>
          <p:cNvPr id="7" name="Kreditering">
            <a:extLst>
              <a:ext uri="{FF2B5EF4-FFF2-40B4-BE49-F238E27FC236}">
                <a16:creationId xmlns:a16="http://schemas.microsoft.com/office/drawing/2014/main" id="{B98A9F43-8DBF-43B1-B183-AD17BD5195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692633" y="5565423"/>
            <a:ext cx="3778644" cy="310260"/>
          </a:xfrm>
          <a:prstGeom prst="rect">
            <a:avLst/>
          </a:prstGeom>
        </p:spPr>
        <p:txBody>
          <a:bodyPr lIns="90000" tIns="72000" rIns="90000" bIns="72000" anchor="t" anchorCtr="0">
            <a:spAutoFit/>
          </a:bodyPr>
          <a:lstStyle>
            <a:lvl1pPr marL="0" indent="0" algn="r">
              <a:buNone/>
              <a:defRPr sz="900"/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nb-NO"/>
              <a:t>Bildekreditering eller kilde</a:t>
            </a:r>
          </a:p>
        </p:txBody>
      </p:sp>
      <p:sp>
        <p:nvSpPr>
          <p:cNvPr id="4" name="Bilde">
            <a:extLst>
              <a:ext uri="{FF2B5EF4-FFF2-40B4-BE49-F238E27FC236}">
                <a16:creationId xmlns:a16="http://schemas.microsoft.com/office/drawing/2014/main" id="{68FF3086-3786-6FFB-A9AE-F33BE44E2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6616632" y="1620000"/>
            <a:ext cx="5575368" cy="394542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tIns="870268" anchor="ctr"/>
          <a:lstStyle>
            <a:lvl1pPr marL="228594" indent="-228594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/>
            </a:lvl1pPr>
          </a:lstStyle>
          <a:p>
            <a:r>
              <a:rPr lang="nb-NO"/>
              <a:t>Dobbel A4-side</a:t>
            </a:r>
          </a:p>
        </p:txBody>
      </p:sp>
    </p:spTree>
    <p:extLst>
      <p:ext uri="{BB962C8B-B14F-4D97-AF65-F5344CB8AC3E}">
        <p14:creationId xmlns:p14="http://schemas.microsoft.com/office/powerpoint/2010/main" val="1631910427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llomtittel høyde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tel 1">
            <a:extLst>
              <a:ext uri="{FF2B5EF4-FFF2-40B4-BE49-F238E27FC236}">
                <a16:creationId xmlns:a16="http://schemas.microsoft.com/office/drawing/2014/main" id="{13BFEE41-1351-5574-7D68-7AD566F228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2795470"/>
            <a:ext cx="4968624" cy="1267063"/>
          </a:xfrm>
        </p:spPr>
        <p:txBody>
          <a:bodyPr lIns="0" tIns="0" rIns="0" bIns="0" anchor="ctr">
            <a:normAutofit/>
          </a:bodyPr>
          <a:lstStyle>
            <a:lvl1pPr>
              <a:defRPr sz="4000"/>
            </a:lvl1pPr>
          </a:lstStyle>
          <a:p>
            <a:r>
              <a:rPr lang="nb-NO"/>
              <a:t>Mellomtittel</a:t>
            </a:r>
          </a:p>
        </p:txBody>
      </p:sp>
      <p:sp>
        <p:nvSpPr>
          <p:cNvPr id="3" name="Bilde">
            <a:extLst>
              <a:ext uri="{FF2B5EF4-FFF2-40B4-BE49-F238E27FC236}">
                <a16:creationId xmlns:a16="http://schemas.microsoft.com/office/drawing/2014/main" id="{991AB3E3-489E-F423-2206-644FA5DD25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620000" y="0"/>
            <a:ext cx="4572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tIns="870268" anchor="ctr"/>
          <a:lstStyle>
            <a:lvl1pPr marL="228594" indent="-228594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/>
            </a:lvl1pPr>
          </a:lstStyle>
          <a:p>
            <a:r>
              <a:rPr lang="nb-NO"/>
              <a:t>Høydebilde 3:2</a:t>
            </a:r>
          </a:p>
        </p:txBody>
      </p:sp>
      <p:sp>
        <p:nvSpPr>
          <p:cNvPr id="7" name="Kreditering">
            <a:extLst>
              <a:ext uri="{FF2B5EF4-FFF2-40B4-BE49-F238E27FC236}">
                <a16:creationId xmlns:a16="http://schemas.microsoft.com/office/drawing/2014/main" id="{B9F803CB-7762-FBF2-0892-40C4DA10A8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692633" y="6119997"/>
            <a:ext cx="3778644" cy="310260"/>
          </a:xfrm>
          <a:prstGeom prst="rect">
            <a:avLst/>
          </a:prstGeom>
        </p:spPr>
        <p:txBody>
          <a:bodyPr lIns="90000" tIns="72000" rIns="90000" bIns="72000" anchor="t" anchorCtr="0">
            <a:spAutoFit/>
          </a:bodyPr>
          <a:lstStyle>
            <a:lvl1pPr marL="0" indent="0" algn="r">
              <a:buNone/>
              <a:defRPr sz="900"/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nb-NO"/>
              <a:t>Bildekreditering eller kilde</a:t>
            </a:r>
          </a:p>
        </p:txBody>
      </p:sp>
    </p:spTree>
    <p:extLst>
      <p:ext uri="{BB962C8B-B14F-4D97-AF65-F5344CB8AC3E}">
        <p14:creationId xmlns:p14="http://schemas.microsoft.com/office/powerpoint/2010/main" val="18502042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lite bil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>
            <a:extLst>
              <a:ext uri="{FF2B5EF4-FFF2-40B4-BE49-F238E27FC236}">
                <a16:creationId xmlns:a16="http://schemas.microsoft.com/office/drawing/2014/main" id="{E32F2BBE-7C82-D34C-9AB7-8AC276CB0E4D}"/>
              </a:ext>
            </a:extLst>
          </p:cNvPr>
          <p:cNvSpPr/>
          <p:nvPr userDrawn="1"/>
        </p:nvSpPr>
        <p:spPr>
          <a:xfrm>
            <a:off x="0" y="4615200"/>
            <a:ext cx="4615200" cy="224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A978847-6F96-2844-8409-0F6D45441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r>
              <a:rPr lang="nb-NO"/>
              <a:t>25.06.2021</a:t>
            </a: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5EF853A-31AC-4946-A28E-84235FF1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r>
              <a:rPr lang="nb-NO"/>
              <a:t>Sett inn bunntekst her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C373023-B764-3644-87D6-2DDA504D6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0" name="Bilde">
            <a:extLst>
              <a:ext uri="{FF2B5EF4-FFF2-40B4-BE49-F238E27FC236}">
                <a16:creationId xmlns:a16="http://schemas.microsoft.com/office/drawing/2014/main" id="{70C5FD86-6FDB-C641-B847-0B378C3B4E1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4615200" cy="4615200"/>
          </a:xfrm>
          <a:solidFill>
            <a:schemeClr val="bg1">
              <a:lumMod val="95000"/>
            </a:schemeClr>
          </a:solidFill>
        </p:spPr>
        <p:txBody>
          <a:bodyPr lIns="360000" tIns="360000" rIns="360000" bIns="360000"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nb-NO"/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9C8A02EF-6CF4-6F4B-8683-956759D41FB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15200" y="0"/>
            <a:ext cx="6858000" cy="6858000"/>
          </a:xfrm>
          <a:noFill/>
        </p:spPr>
        <p:txBody>
          <a:bodyPr lIns="720000" tIns="720000" rIns="720000" bIns="720000"/>
          <a:lstStyle>
            <a:lvl1pPr marL="0" indent="0">
              <a:buNone/>
              <a:defRPr sz="3000"/>
            </a:lvl1pPr>
            <a:lvl2pPr marL="0" indent="-285750">
              <a:buClr>
                <a:schemeClr val="bg1"/>
              </a:buClr>
              <a:buFont typeface="Wingdings" pitchFamily="2" charset="2"/>
              <a:buChar char="§"/>
              <a:defRPr sz="3000"/>
            </a:lvl2pPr>
            <a:lvl3pPr marL="753750" indent="-285750">
              <a:buClr>
                <a:schemeClr val="bg1"/>
              </a:buClr>
              <a:buFont typeface="Wingdings" pitchFamily="2" charset="2"/>
              <a:buChar char="§"/>
              <a:defRPr/>
            </a:lvl3pPr>
            <a:lvl4pPr marL="987750" indent="-285750">
              <a:buClr>
                <a:schemeClr val="bg1"/>
              </a:buClr>
              <a:buFont typeface="Wingdings" pitchFamily="2" charset="2"/>
              <a:buChar char="§"/>
              <a:defRPr/>
            </a:lvl4pPr>
            <a:lvl5pPr marL="1221750" indent="-285750">
              <a:buClr>
                <a:schemeClr val="bg1"/>
              </a:buClr>
              <a:buFont typeface="Wingdings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C562FC4E-0AFB-E84B-870F-AECF67A669ED}"/>
              </a:ext>
            </a:extLst>
          </p:cNvPr>
          <p:cNvSpPr/>
          <p:nvPr userDrawn="1"/>
        </p:nvSpPr>
        <p:spPr>
          <a:xfrm>
            <a:off x="11652000" y="179999"/>
            <a:ext cx="360000" cy="36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2" name="Grafikk 11">
            <a:extLst>
              <a:ext uri="{FF2B5EF4-FFF2-40B4-BE49-F238E27FC236}">
                <a16:creationId xmlns:a16="http://schemas.microsoft.com/office/drawing/2014/main" id="{120A6F6E-9300-4854-B4AE-D70854E7DB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63200" y="179999"/>
            <a:ext cx="450000" cy="4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29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6">
          <p15:clr>
            <a:srgbClr val="FBAE40"/>
          </p15:clr>
        </p15:guide>
        <p15:guide id="2" orient="horz" pos="339">
          <p15:clr>
            <a:srgbClr val="FBAE40"/>
          </p15:clr>
        </p15:guide>
      </p15:sldGuideLst>
    </p:ext>
  </p:extLs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llomtittel med bredde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tel 1">
            <a:extLst>
              <a:ext uri="{FF2B5EF4-FFF2-40B4-BE49-F238E27FC236}">
                <a16:creationId xmlns:a16="http://schemas.microsoft.com/office/drawing/2014/main" id="{13BFEE41-1351-5574-7D68-7AD566F228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1" y="2795468"/>
            <a:ext cx="5015637" cy="1267063"/>
          </a:xfrm>
        </p:spPr>
        <p:txBody>
          <a:bodyPr lIns="0" tIns="0" rIns="0" bIns="0" anchor="ctr">
            <a:normAutofit/>
          </a:bodyPr>
          <a:lstStyle>
            <a:lvl1pPr>
              <a:defRPr sz="4000"/>
            </a:lvl1pPr>
          </a:lstStyle>
          <a:p>
            <a:r>
              <a:rPr lang="nb-NO"/>
              <a:t>Mellomtittel</a:t>
            </a:r>
          </a:p>
        </p:txBody>
      </p:sp>
      <p:sp>
        <p:nvSpPr>
          <p:cNvPr id="3" name="Plassholder for bilde 6">
            <a:extLst>
              <a:ext uri="{FF2B5EF4-FFF2-40B4-BE49-F238E27FC236}">
                <a16:creationId xmlns:a16="http://schemas.microsoft.com/office/drawing/2014/main" id="{658D2326-656F-62DE-DB2D-871CC3951F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6096321" y="1397477"/>
            <a:ext cx="6095679" cy="406304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tIns="870268"/>
          <a:lstStyle>
            <a:lvl1pPr marL="228594" indent="-228594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/>
            </a:lvl1pPr>
          </a:lstStyle>
          <a:p>
            <a:r>
              <a:rPr lang="nb-NO"/>
              <a:t>Breddebilde 2:3</a:t>
            </a:r>
          </a:p>
        </p:txBody>
      </p:sp>
      <p:sp>
        <p:nvSpPr>
          <p:cNvPr id="4" name="Kreditering">
            <a:extLst>
              <a:ext uri="{FF2B5EF4-FFF2-40B4-BE49-F238E27FC236}">
                <a16:creationId xmlns:a16="http://schemas.microsoft.com/office/drawing/2014/main" id="{4477E075-9CA2-2643-1511-082A97C9A9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692633" y="5460521"/>
            <a:ext cx="3778644" cy="310260"/>
          </a:xfrm>
          <a:prstGeom prst="rect">
            <a:avLst/>
          </a:prstGeom>
        </p:spPr>
        <p:txBody>
          <a:bodyPr lIns="90000" tIns="72000" rIns="90000" bIns="72000" anchor="t" anchorCtr="0">
            <a:spAutoFit/>
          </a:bodyPr>
          <a:lstStyle>
            <a:lvl1pPr marL="0" indent="0" algn="r">
              <a:buNone/>
              <a:defRPr sz="900"/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nb-NO"/>
              <a:t>Bildekreditering eller kilde</a:t>
            </a:r>
          </a:p>
        </p:txBody>
      </p:sp>
    </p:spTree>
    <p:extLst>
      <p:ext uri="{BB962C8B-B14F-4D97-AF65-F5344CB8AC3E}">
        <p14:creationId xmlns:p14="http://schemas.microsoft.com/office/powerpoint/2010/main" val="1099020639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llomtittel heldekkende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6">
            <a:extLst>
              <a:ext uri="{FF2B5EF4-FFF2-40B4-BE49-F238E27FC236}">
                <a16:creationId xmlns:a16="http://schemas.microsoft.com/office/drawing/2014/main" id="{FC5BFF49-9249-3FE3-FCE9-BBE337ADC1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2"/>
            <a:ext cx="12192000" cy="6857999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tIns="870268"/>
          <a:lstStyle>
            <a:lvl1pPr marL="228594" indent="-228594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/>
            </a:lvl1pPr>
          </a:lstStyle>
          <a:p>
            <a:r>
              <a:rPr lang="nb-NO"/>
              <a:t>Heldekkende bilde i bakgrunnen</a:t>
            </a:r>
          </a:p>
        </p:txBody>
      </p:sp>
      <p:sp>
        <p:nvSpPr>
          <p:cNvPr id="9" name="Tittel 1">
            <a:extLst>
              <a:ext uri="{FF2B5EF4-FFF2-40B4-BE49-F238E27FC236}">
                <a16:creationId xmlns:a16="http://schemas.microsoft.com/office/drawing/2014/main" id="{13BFEE41-1351-5574-7D68-7AD566F228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5963" y="2795470"/>
            <a:ext cx="5019674" cy="1267063"/>
          </a:xfrm>
        </p:spPr>
        <p:txBody>
          <a:bodyPr lIns="0" tIns="0" rIns="0" bIns="0" anchor="ctr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b-NO"/>
              <a:t>Mellomtittel</a:t>
            </a:r>
          </a:p>
        </p:txBody>
      </p:sp>
      <p:sp>
        <p:nvSpPr>
          <p:cNvPr id="2" name="Kreditering">
            <a:extLst>
              <a:ext uri="{FF2B5EF4-FFF2-40B4-BE49-F238E27FC236}">
                <a16:creationId xmlns:a16="http://schemas.microsoft.com/office/drawing/2014/main" id="{7BEF4CA2-F635-6994-B339-AB4FC96E4A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527926" y="6459215"/>
            <a:ext cx="3943351" cy="230832"/>
          </a:xfrm>
          <a:prstGeom prst="rect">
            <a:avLst/>
          </a:prstGeom>
        </p:spPr>
        <p:txBody>
          <a:bodyPr lIns="90000" tIns="0" rIns="90000" bIns="0" anchor="ctr"/>
          <a:lstStyle>
            <a:lvl1pPr marL="0" indent="0" algn="r">
              <a:buNone/>
              <a:defRPr sz="900"/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nb-NO"/>
              <a:t>Bildekreditering eller kilde</a:t>
            </a:r>
          </a:p>
        </p:txBody>
      </p:sp>
      <p:sp>
        <p:nvSpPr>
          <p:cNvPr id="7" name="Plassholder for tekst 10">
            <a:extLst>
              <a:ext uri="{FF2B5EF4-FFF2-40B4-BE49-F238E27FC236}">
                <a16:creationId xmlns:a16="http://schemas.microsoft.com/office/drawing/2014/main" id="{8AA972BB-C2B2-9E4D-64A7-5CF27A2F7A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8353" y="6235059"/>
            <a:ext cx="1144800" cy="371064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33">
                <a:solidFill>
                  <a:srgbClr val="000000"/>
                </a:solidFill>
              </a:defRPr>
            </a:lvl1pPr>
            <a:lvl2pPr>
              <a:defRPr sz="133">
                <a:solidFill>
                  <a:srgbClr val="000000"/>
                </a:solidFill>
              </a:defRPr>
            </a:lvl2pPr>
            <a:lvl3pPr>
              <a:defRPr sz="133">
                <a:solidFill>
                  <a:srgbClr val="000000"/>
                </a:solidFill>
              </a:defRPr>
            </a:lvl3pPr>
            <a:lvl4pPr>
              <a:defRPr sz="133">
                <a:solidFill>
                  <a:srgbClr val="000000"/>
                </a:solidFill>
              </a:defRPr>
            </a:lvl4pPr>
            <a:lvl5pPr>
              <a:defRPr sz="133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58468537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fallende bil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6">
            <a:extLst>
              <a:ext uri="{FF2B5EF4-FFF2-40B4-BE49-F238E27FC236}">
                <a16:creationId xmlns:a16="http://schemas.microsoft.com/office/drawing/2014/main" id="{49646B0A-53BB-731B-1ACA-AD38C1D0D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 tIns="870268" anchor="t"/>
          <a:lstStyle>
            <a:lvl1pPr marL="228594" indent="-228594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/>
            </a:lvl1pPr>
          </a:lstStyle>
          <a:p>
            <a:r>
              <a:rPr lang="nb-NO"/>
              <a:t>Heldekkende bilde 16:9</a:t>
            </a:r>
          </a:p>
        </p:txBody>
      </p:sp>
      <p:sp>
        <p:nvSpPr>
          <p:cNvPr id="9" name="Plassholder for tekst 10">
            <a:extLst>
              <a:ext uri="{FF2B5EF4-FFF2-40B4-BE49-F238E27FC236}">
                <a16:creationId xmlns:a16="http://schemas.microsoft.com/office/drawing/2014/main" id="{100D7AB2-3160-BC4D-1CD6-0837C18E4D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8353" y="6235059"/>
            <a:ext cx="1144800" cy="371064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33">
                <a:solidFill>
                  <a:srgbClr val="000000"/>
                </a:solidFill>
              </a:defRPr>
            </a:lvl1pPr>
            <a:lvl2pPr>
              <a:defRPr sz="133">
                <a:solidFill>
                  <a:srgbClr val="000000"/>
                </a:solidFill>
              </a:defRPr>
            </a:lvl2pPr>
            <a:lvl3pPr>
              <a:defRPr sz="133">
                <a:solidFill>
                  <a:srgbClr val="000000"/>
                </a:solidFill>
              </a:defRPr>
            </a:lvl3pPr>
            <a:lvl4pPr>
              <a:defRPr sz="133">
                <a:solidFill>
                  <a:srgbClr val="000000"/>
                </a:solidFill>
              </a:defRPr>
            </a:lvl4pPr>
            <a:lvl5pPr>
              <a:defRPr sz="133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10" name="Kreditering">
            <a:extLst>
              <a:ext uri="{FF2B5EF4-FFF2-40B4-BE49-F238E27FC236}">
                <a16:creationId xmlns:a16="http://schemas.microsoft.com/office/drawing/2014/main" id="{7F105C86-A0C4-2A7E-36C4-EEC892969F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13158" y="6420591"/>
            <a:ext cx="3943351" cy="230832"/>
          </a:xfrm>
          <a:prstGeom prst="rect">
            <a:avLst/>
          </a:prstGeom>
        </p:spPr>
        <p:txBody>
          <a:bodyPr lIns="90000" tIns="0" rIns="90000" bIns="0" anchor="ctr"/>
          <a:lstStyle>
            <a:lvl1pPr marL="0" indent="0" algn="r">
              <a:buNone/>
              <a:defRPr sz="900"/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nb-NO"/>
              <a:t>Bildekreditering eller kilde</a:t>
            </a:r>
          </a:p>
        </p:txBody>
      </p:sp>
    </p:spTree>
    <p:extLst>
      <p:ext uri="{BB962C8B-B14F-4D97-AF65-F5344CB8AC3E}">
        <p14:creationId xmlns:p14="http://schemas.microsoft.com/office/powerpoint/2010/main" val="42358441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heldekken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media 2">
            <a:extLst>
              <a:ext uri="{FF2B5EF4-FFF2-40B4-BE49-F238E27FC236}">
                <a16:creationId xmlns:a16="http://schemas.microsoft.com/office/drawing/2014/main" id="{B4388F5E-68D1-E29C-0C56-F1E20C9633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media" sz="quarter" idx="16" hasCustomPrompt="1"/>
          </p:nvPr>
        </p:nvSpPr>
        <p:spPr>
          <a:xfrm>
            <a:off x="0" y="0"/>
            <a:ext cx="12192000" cy="6858000"/>
          </a:xfrm>
        </p:spPr>
        <p:txBody>
          <a:bodyPr tIns="360000" anchor="t"/>
          <a:lstStyle>
            <a:lvl1pPr marL="0" indent="0" algn="ctr">
              <a:buNone/>
              <a:defRPr/>
            </a:lvl1pPr>
          </a:lstStyle>
          <a:p>
            <a:r>
              <a:rPr lang="nb-NO" sz="2000"/>
              <a:t>Sett inn video i 16:9 format</a:t>
            </a:r>
          </a:p>
        </p:txBody>
      </p:sp>
      <p:sp>
        <p:nvSpPr>
          <p:cNvPr id="10" name="Kreditering">
            <a:extLst>
              <a:ext uri="{FF2B5EF4-FFF2-40B4-BE49-F238E27FC236}">
                <a16:creationId xmlns:a16="http://schemas.microsoft.com/office/drawing/2014/main" id="{7F105C86-A0C4-2A7E-36C4-EEC892969F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13158" y="6420591"/>
            <a:ext cx="3943351" cy="230832"/>
          </a:xfrm>
          <a:prstGeom prst="rect">
            <a:avLst/>
          </a:prstGeom>
        </p:spPr>
        <p:txBody>
          <a:bodyPr lIns="90000" tIns="0" rIns="90000" bIns="0" anchor="ctr"/>
          <a:lstStyle>
            <a:lvl1pPr marL="0" indent="0" algn="r">
              <a:buNone/>
              <a:defRPr sz="900"/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nb-NO"/>
              <a:t>Bildekreditering eller kilde</a:t>
            </a:r>
          </a:p>
        </p:txBody>
      </p:sp>
      <p:sp>
        <p:nvSpPr>
          <p:cNvPr id="9" name="Logo">
            <a:extLst>
              <a:ext uri="{FF2B5EF4-FFF2-40B4-BE49-F238E27FC236}">
                <a16:creationId xmlns:a16="http://schemas.microsoft.com/office/drawing/2014/main" id="{100D7AB2-3160-BC4D-1CD6-0837C18E4D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8353" y="6235059"/>
            <a:ext cx="1144800" cy="371064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33">
                <a:solidFill>
                  <a:srgbClr val="000000"/>
                </a:solidFill>
              </a:defRPr>
            </a:lvl1pPr>
            <a:lvl2pPr>
              <a:defRPr sz="133">
                <a:solidFill>
                  <a:srgbClr val="000000"/>
                </a:solidFill>
              </a:defRPr>
            </a:lvl2pPr>
            <a:lvl3pPr>
              <a:defRPr sz="133">
                <a:solidFill>
                  <a:srgbClr val="000000"/>
                </a:solidFill>
              </a:defRPr>
            </a:lvl3pPr>
            <a:lvl4pPr>
              <a:defRPr sz="133">
                <a:solidFill>
                  <a:srgbClr val="000000"/>
                </a:solidFill>
              </a:defRPr>
            </a:lvl4pPr>
            <a:lvl5pPr>
              <a:defRPr sz="133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043881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ktaark prosjekt breddek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bilde 6">
            <a:extLst>
              <a:ext uri="{FF2B5EF4-FFF2-40B4-BE49-F238E27FC236}">
                <a16:creationId xmlns:a16="http://schemas.microsoft.com/office/drawing/2014/main" id="{81E48587-EFE6-A958-0A4D-4C0D7FEADA4B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6096000" y="1598183"/>
            <a:ext cx="5752716" cy="460217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tIns="870268"/>
          <a:lstStyle>
            <a:lvl1pPr marL="228594" indent="-228594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nb-NO"/>
              <a:t>Kart i bredde 3:4</a:t>
            </a:r>
          </a:p>
        </p:txBody>
      </p:sp>
      <p:sp>
        <p:nvSpPr>
          <p:cNvPr id="10" name="Tittel 9">
            <a:extLst>
              <a:ext uri="{FF2B5EF4-FFF2-40B4-BE49-F238E27FC236}">
                <a16:creationId xmlns:a16="http://schemas.microsoft.com/office/drawing/2014/main" id="{7C33FB45-72A7-832C-D363-E1CDD23910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b-NO"/>
              <a:t>Faktaark prosjekt</a:t>
            </a:r>
          </a:p>
        </p:txBody>
      </p:sp>
      <p:sp>
        <p:nvSpPr>
          <p:cNvPr id="4" name="Plassholder for tabell 3">
            <a:extLst>
              <a:ext uri="{FF2B5EF4-FFF2-40B4-BE49-F238E27FC236}">
                <a16:creationId xmlns:a16="http://schemas.microsoft.com/office/drawing/2014/main" id="{C529B668-01D7-7D2F-D8E5-CC0D97C5A021}"/>
              </a:ext>
            </a:extLst>
          </p:cNvPr>
          <p:cNvSpPr>
            <a:spLocks noGrp="1"/>
          </p:cNvSpPr>
          <p:nvPr>
            <p:ph type="tbl" sz="quarter" idx="14" hasCustomPrompt="1"/>
          </p:nvPr>
        </p:nvSpPr>
        <p:spPr>
          <a:xfrm>
            <a:off x="730449" y="1598183"/>
            <a:ext cx="4989867" cy="4601017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Tabell med fakta</a:t>
            </a:r>
          </a:p>
        </p:txBody>
      </p:sp>
    </p:spTree>
    <p:extLst>
      <p:ext uri="{BB962C8B-B14F-4D97-AF65-F5344CB8AC3E}">
        <p14:creationId xmlns:p14="http://schemas.microsoft.com/office/powerpoint/2010/main" val="3857445257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ktaark prosjekt høyde k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29D84EB-A197-A735-024E-C1CA0552EC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658800"/>
            <a:ext cx="5040000" cy="720000"/>
          </a:xfrm>
        </p:spPr>
        <p:txBody>
          <a:bodyPr lIns="0" tIns="0" rIns="0" bIns="0"/>
          <a:lstStyle>
            <a:lvl1pPr>
              <a:defRPr/>
            </a:lvl1pPr>
          </a:lstStyle>
          <a:p>
            <a:r>
              <a:rPr lang="nb-NO"/>
              <a:t>Faktaark prosjekt</a:t>
            </a:r>
          </a:p>
        </p:txBody>
      </p:sp>
      <p:sp>
        <p:nvSpPr>
          <p:cNvPr id="6" name="Bilde">
            <a:extLst>
              <a:ext uri="{FF2B5EF4-FFF2-40B4-BE49-F238E27FC236}">
                <a16:creationId xmlns:a16="http://schemas.microsoft.com/office/drawing/2014/main" id="{4839C8DC-08E4-95B9-5C17-57147576E34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44000" y="0"/>
            <a:ext cx="6048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tIns="870268" anchor="ctr"/>
          <a:lstStyle>
            <a:lvl1pPr marL="228594" indent="-228594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nb-NO"/>
              <a:t>Kart i høyde 4:3</a:t>
            </a:r>
          </a:p>
        </p:txBody>
      </p:sp>
      <p:sp>
        <p:nvSpPr>
          <p:cNvPr id="3" name="Plassholder for tabell 3">
            <a:extLst>
              <a:ext uri="{FF2B5EF4-FFF2-40B4-BE49-F238E27FC236}">
                <a16:creationId xmlns:a16="http://schemas.microsoft.com/office/drawing/2014/main" id="{E4974DA3-CCC6-0B90-D4A0-FEAE4EFC896A}"/>
              </a:ext>
            </a:extLst>
          </p:cNvPr>
          <p:cNvSpPr>
            <a:spLocks noGrp="1"/>
          </p:cNvSpPr>
          <p:nvPr>
            <p:ph type="tbl" sz="quarter" idx="14" hasCustomPrompt="1"/>
          </p:nvPr>
        </p:nvSpPr>
        <p:spPr>
          <a:xfrm>
            <a:off x="730449" y="1598183"/>
            <a:ext cx="4989867" cy="4601017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Tabell med fakta</a:t>
            </a:r>
          </a:p>
        </p:txBody>
      </p:sp>
    </p:spTree>
    <p:extLst>
      <p:ext uri="{BB962C8B-B14F-4D97-AF65-F5344CB8AC3E}">
        <p14:creationId xmlns:p14="http://schemas.microsoft.com/office/powerpoint/2010/main" val="2901355024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rt bred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18917FE-F36E-AFE2-F65A-AB80A06458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b-NO"/>
              <a:t>Kart i breddeformat</a:t>
            </a:r>
          </a:p>
        </p:txBody>
      </p:sp>
      <p:sp>
        <p:nvSpPr>
          <p:cNvPr id="3" name="Bilde">
            <a:extLst>
              <a:ext uri="{FF2B5EF4-FFF2-40B4-BE49-F238E27FC236}">
                <a16:creationId xmlns:a16="http://schemas.microsoft.com/office/drawing/2014/main" id="{A78FCB53-EB19-3E02-4CAE-4B4529F2FE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20001" y="1699200"/>
            <a:ext cx="10754450" cy="4500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tIns="870268"/>
          <a:lstStyle>
            <a:lvl1pPr marL="228594" indent="-228594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nb-NO"/>
              <a:t>Kart i bredde 16:9</a:t>
            </a:r>
          </a:p>
        </p:txBody>
      </p:sp>
    </p:spTree>
    <p:extLst>
      <p:ext uri="{BB962C8B-B14F-4D97-AF65-F5344CB8AC3E}">
        <p14:creationId xmlns:p14="http://schemas.microsoft.com/office/powerpoint/2010/main" val="3760859040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rt bredde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FC4B8A0-1DBA-F1B1-EDC4-CAE4C74C1B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b-NO"/>
              <a:t>Kart i breddeformat og tekst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807F720E-87D1-D0FA-8F73-56A54442B43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0726" y="1616075"/>
            <a:ext cx="10753344" cy="15367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Kart">
            <a:extLst>
              <a:ext uri="{FF2B5EF4-FFF2-40B4-BE49-F238E27FC236}">
                <a16:creationId xmlns:a16="http://schemas.microsoft.com/office/drawing/2014/main" id="{F8055A36-9FB8-9F77-52A5-DC0C8225CA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20002" y="3429000"/>
            <a:ext cx="10753344" cy="270020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tIns="870268"/>
          <a:lstStyle>
            <a:lvl1pPr marL="228594" indent="-228594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nb-NO"/>
              <a:t>Kart bredde 30,95 cm</a:t>
            </a:r>
          </a:p>
        </p:txBody>
      </p:sp>
    </p:spTree>
    <p:extLst>
      <p:ext uri="{BB962C8B-B14F-4D97-AF65-F5344CB8AC3E}">
        <p14:creationId xmlns:p14="http://schemas.microsoft.com/office/powerpoint/2010/main" val="185543792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rt kvadrati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959AF92-419A-AEFD-C0FB-26C6CBC4B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b-NO"/>
              <a:t>To kart i kvadratisk format</a:t>
            </a:r>
          </a:p>
        </p:txBody>
      </p:sp>
      <p:sp>
        <p:nvSpPr>
          <p:cNvPr id="7" name="Kart">
            <a:extLst>
              <a:ext uri="{FF2B5EF4-FFF2-40B4-BE49-F238E27FC236}">
                <a16:creationId xmlns:a16="http://schemas.microsoft.com/office/drawing/2014/main" id="{FFE09D3A-84CB-785A-B451-A5A577823D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20000" y="1620000"/>
            <a:ext cx="4500000" cy="4500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tIns="870268"/>
          <a:lstStyle>
            <a:lvl1pPr marL="228594" indent="-228594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nb-NO"/>
              <a:t>Kvadratisk kart 1:1</a:t>
            </a:r>
          </a:p>
        </p:txBody>
      </p:sp>
      <p:sp>
        <p:nvSpPr>
          <p:cNvPr id="11" name="Kart">
            <a:extLst>
              <a:ext uri="{FF2B5EF4-FFF2-40B4-BE49-F238E27FC236}">
                <a16:creationId xmlns:a16="http://schemas.microsoft.com/office/drawing/2014/main" id="{522F0AB0-7A07-8E9F-4046-319DF0CA85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972003" y="1620000"/>
            <a:ext cx="4500000" cy="4500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tIns="870268"/>
          <a:lstStyle>
            <a:lvl1pPr marL="228594" indent="-228594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nb-NO"/>
              <a:t>Kvadratisk kart 1:1</a:t>
            </a:r>
          </a:p>
        </p:txBody>
      </p:sp>
    </p:spTree>
    <p:extLst>
      <p:ext uri="{BB962C8B-B14F-4D97-AF65-F5344CB8AC3E}">
        <p14:creationId xmlns:p14="http://schemas.microsoft.com/office/powerpoint/2010/main" val="407285814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rt bredde og høy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7D49E87-AC1E-1719-C810-B6E3343A07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b-NO"/>
              <a:t>Kart i bredde og høyde</a:t>
            </a:r>
          </a:p>
        </p:txBody>
      </p:sp>
      <p:sp>
        <p:nvSpPr>
          <p:cNvPr id="5" name="Bilde">
            <a:extLst>
              <a:ext uri="{FF2B5EF4-FFF2-40B4-BE49-F238E27FC236}">
                <a16:creationId xmlns:a16="http://schemas.microsoft.com/office/drawing/2014/main" id="{4714E120-8E0E-D7D4-29D7-26882E43BE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20000" y="1620000"/>
            <a:ext cx="4579200" cy="34344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tIns="870268" anchor="ctr"/>
          <a:lstStyle>
            <a:lvl1pPr marL="228594" indent="-228594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nb-NO"/>
              <a:t>Kart i bredde 4:3</a:t>
            </a:r>
          </a:p>
        </p:txBody>
      </p:sp>
      <p:sp>
        <p:nvSpPr>
          <p:cNvPr id="4" name="Bilde">
            <a:extLst>
              <a:ext uri="{FF2B5EF4-FFF2-40B4-BE49-F238E27FC236}">
                <a16:creationId xmlns:a16="http://schemas.microsoft.com/office/drawing/2014/main" id="{5EE79200-8DFF-1E0D-C316-3227DD8058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6892803" y="1620000"/>
            <a:ext cx="3434400" cy="45288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tIns="870268" anchor="ctr"/>
          <a:lstStyle>
            <a:lvl1pPr marL="228594" indent="-228594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nb-NO"/>
              <a:t>Kart i høyde 4:3</a:t>
            </a:r>
          </a:p>
        </p:txBody>
      </p:sp>
    </p:spTree>
    <p:extLst>
      <p:ext uri="{BB962C8B-B14F-4D97-AF65-F5344CB8AC3E}">
        <p14:creationId xmlns:p14="http://schemas.microsoft.com/office/powerpoint/2010/main" val="42673132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tellysbilde venstr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ssholder for bilde 17">
            <a:extLst>
              <a:ext uri="{FF2B5EF4-FFF2-40B4-BE49-F238E27FC236}">
                <a16:creationId xmlns:a16="http://schemas.microsoft.com/office/drawing/2014/main" id="{55042A86-54FB-5E48-AE11-7CD9B1D811C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12192000" cy="6858001"/>
          </a:xfrm>
          <a:custGeom>
            <a:avLst/>
            <a:gdLst>
              <a:gd name="connsiteX0" fmla="*/ 10569325 w 12192000"/>
              <a:gd name="connsiteY0" fmla="*/ 539999 h 6858001"/>
              <a:gd name="connsiteX1" fmla="*/ 10569325 w 12192000"/>
              <a:gd name="connsiteY1" fmla="*/ 1619999 h 6858001"/>
              <a:gd name="connsiteX2" fmla="*/ 11649325 w 12192000"/>
              <a:gd name="connsiteY2" fmla="*/ 1619999 h 6858001"/>
              <a:gd name="connsiteX3" fmla="*/ 11649325 w 12192000"/>
              <a:gd name="connsiteY3" fmla="*/ 539999 h 6858001"/>
              <a:gd name="connsiteX4" fmla="*/ 0 w 12192000"/>
              <a:gd name="connsiteY4" fmla="*/ 0 h 6858001"/>
              <a:gd name="connsiteX5" fmla="*/ 12192000 w 12192000"/>
              <a:gd name="connsiteY5" fmla="*/ 0 h 6858001"/>
              <a:gd name="connsiteX6" fmla="*/ 12192000 w 12192000"/>
              <a:gd name="connsiteY6" fmla="*/ 6858001 h 6858001"/>
              <a:gd name="connsiteX7" fmla="*/ 0 w 12192000"/>
              <a:gd name="connsiteY7" fmla="*/ 6858001 h 6858001"/>
              <a:gd name="connsiteX8" fmla="*/ 0 w 12192000"/>
              <a:gd name="connsiteY8" fmla="*/ 4618801 h 6858001"/>
              <a:gd name="connsiteX9" fmla="*/ 4618800 w 12192000"/>
              <a:gd name="connsiteY9" fmla="*/ 4618801 h 6858001"/>
              <a:gd name="connsiteX10" fmla="*/ 4618800 w 12192000"/>
              <a:gd name="connsiteY10" fmla="*/ 1 h 6858001"/>
              <a:gd name="connsiteX11" fmla="*/ 0 w 12192000"/>
              <a:gd name="connsiteY11" fmla="*/ 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8001">
                <a:moveTo>
                  <a:pt x="10569325" y="539999"/>
                </a:moveTo>
                <a:lnTo>
                  <a:pt x="10569325" y="1619999"/>
                </a:lnTo>
                <a:lnTo>
                  <a:pt x="11649325" y="1619999"/>
                </a:lnTo>
                <a:lnTo>
                  <a:pt x="11649325" y="539999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1"/>
                </a:lnTo>
                <a:lnTo>
                  <a:pt x="0" y="6858001"/>
                </a:lnTo>
                <a:lnTo>
                  <a:pt x="0" y="4618801"/>
                </a:lnTo>
                <a:lnTo>
                  <a:pt x="4618800" y="4618801"/>
                </a:lnTo>
                <a:lnTo>
                  <a:pt x="4618800" y="1"/>
                </a:lnTo>
                <a:lnTo>
                  <a:pt x="0" y="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720000" tIns="720000" rIns="720000" bIns="720000" anchor="ctr" anchorCtr="0">
            <a:noAutofit/>
          </a:bodyPr>
          <a:lstStyle>
            <a:lvl1pPr marL="0" indent="0" algn="r">
              <a:buNone/>
              <a:defRPr/>
            </a:lvl1pPr>
          </a:lstStyle>
          <a:p>
            <a:r>
              <a:rPr lang="en-US"/>
              <a:t>Click icon to add picture</a:t>
            </a:r>
            <a:endParaRPr lang="nb-NO"/>
          </a:p>
        </p:txBody>
      </p:sp>
      <p:pic>
        <p:nvPicPr>
          <p:cNvPr id="8" name="Logo">
            <a:extLst>
              <a:ext uri="{FF2B5EF4-FFF2-40B4-BE49-F238E27FC236}">
                <a16:creationId xmlns:a16="http://schemas.microsoft.com/office/drawing/2014/main" id="{D0302845-3321-274D-91F1-05FA98183F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69325" y="539998"/>
            <a:ext cx="1080000" cy="1080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E38E4301-9788-164D-9664-3D256996C6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-1"/>
            <a:ext cx="4632456" cy="3429001"/>
          </a:xfrm>
          <a:noFill/>
        </p:spPr>
        <p:txBody>
          <a:bodyPr lIns="720000" tIns="720000" rIns="540000" bIns="360000" anchor="b" anchorCtr="0">
            <a:noAutofit/>
          </a:bodyPr>
          <a:lstStyle>
            <a:lvl1pPr algn="l">
              <a:lnSpc>
                <a:spcPct val="90000"/>
              </a:lnSpc>
              <a:defRPr sz="36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D6995328-6892-8E49-8951-D46A5D939E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429000"/>
            <a:ext cx="4632456" cy="989850"/>
          </a:xfrm>
        </p:spPr>
        <p:txBody>
          <a:bodyPr lIns="720000" rIns="720000">
            <a:normAutofit/>
          </a:bodyPr>
          <a:lstStyle>
            <a:lvl1pPr marL="0" indent="0" algn="l">
              <a:spcBef>
                <a:spcPts val="0"/>
              </a:spcBef>
              <a:buNone/>
              <a:defRPr sz="16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433DFC5-D78E-554E-B0D0-F8BEAC8965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4098998"/>
            <a:ext cx="2143125" cy="517404"/>
          </a:xfrm>
        </p:spPr>
        <p:txBody>
          <a:bodyPr lIns="720000" bIns="360000" anchor="t" anchorCtr="0">
            <a:spAutoFit/>
          </a:bodyPr>
          <a:lstStyle>
            <a:lvl1pPr algn="l">
              <a:defRPr sz="1000" b="0" i="0">
                <a:latin typeface="Myriad Pro" panose="020B0503030403020204" pitchFamily="34" charset="0"/>
              </a:defRPr>
            </a:lvl1pPr>
          </a:lstStyle>
          <a:p>
            <a:r>
              <a:rPr lang="nb-NO"/>
              <a:t>25.06.2021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EC813B8-8F31-EC40-BE4D-D521A339B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9997" y="12477682"/>
            <a:ext cx="10389328" cy="187105"/>
          </a:xfr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r>
              <a:rPr lang="nb-NO"/>
              <a:t>Sett inn bunntekst her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50BE5F9-160E-6C49-9417-EEDD91979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766675" y="539999"/>
            <a:ext cx="360000" cy="720000"/>
          </a:xfr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7FE123C0-69B0-E642-86BE-36980F897039}"/>
              </a:ext>
            </a:extLst>
          </p:cNvPr>
          <p:cNvSpPr txBox="1"/>
          <p:nvPr userDrawn="1"/>
        </p:nvSpPr>
        <p:spPr>
          <a:xfrm>
            <a:off x="719998" y="-340468"/>
            <a:ext cx="1668818" cy="195814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lang="nb-NO" sz="800" noProof="1"/>
              <a:t>AF Gruppen</a:t>
            </a:r>
            <a:r>
              <a:rPr lang="nb-NO" sz="800" noProof="1">
                <a:solidFill>
                  <a:schemeClr val="accent2"/>
                </a:solidFill>
              </a:rPr>
              <a:t> |</a:t>
            </a:r>
            <a:r>
              <a:rPr lang="nb-NO" sz="800" noProof="1"/>
              <a:t> Presentasjonsmal 2021</a:t>
            </a:r>
          </a:p>
        </p:txBody>
      </p:sp>
      <p:grpSp>
        <p:nvGrpSpPr>
          <p:cNvPr id="10" name="Gruppe 9">
            <a:extLst>
              <a:ext uri="{FF2B5EF4-FFF2-40B4-BE49-F238E27FC236}">
                <a16:creationId xmlns:a16="http://schemas.microsoft.com/office/drawing/2014/main" id="{24D46953-51B1-2642-9E76-C78C4D2A5E20}"/>
              </a:ext>
            </a:extLst>
          </p:cNvPr>
          <p:cNvGrpSpPr/>
          <p:nvPr userDrawn="1"/>
        </p:nvGrpSpPr>
        <p:grpSpPr>
          <a:xfrm>
            <a:off x="2442040" y="-335454"/>
            <a:ext cx="1043680" cy="190800"/>
            <a:chOff x="2442040" y="-335454"/>
            <a:chExt cx="1043680" cy="190800"/>
          </a:xfrm>
        </p:grpSpPr>
        <p:sp>
          <p:nvSpPr>
            <p:cNvPr id="11" name="Rektangel 10">
              <a:extLst>
                <a:ext uri="{FF2B5EF4-FFF2-40B4-BE49-F238E27FC236}">
                  <a16:creationId xmlns:a16="http://schemas.microsoft.com/office/drawing/2014/main" id="{F09627A4-74A0-8C45-9058-B335B33AFAFD}"/>
                </a:ext>
              </a:extLst>
            </p:cNvPr>
            <p:cNvSpPr/>
            <p:nvPr userDrawn="1"/>
          </p:nvSpPr>
          <p:spPr>
            <a:xfrm>
              <a:off x="2442040" y="-335454"/>
              <a:ext cx="1043680" cy="190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grpSp>
          <p:nvGrpSpPr>
            <p:cNvPr id="12" name="Gruppe 11">
              <a:extLst>
                <a:ext uri="{FF2B5EF4-FFF2-40B4-BE49-F238E27FC236}">
                  <a16:creationId xmlns:a16="http://schemas.microsoft.com/office/drawing/2014/main" id="{BC368A8A-CF7D-B143-99BD-836D6370F545}"/>
                </a:ext>
              </a:extLst>
            </p:cNvPr>
            <p:cNvGrpSpPr/>
            <p:nvPr userDrawn="1"/>
          </p:nvGrpSpPr>
          <p:grpSpPr>
            <a:xfrm>
              <a:off x="2506820" y="-296561"/>
              <a:ext cx="914120" cy="108000"/>
              <a:chOff x="2442040" y="-296561"/>
              <a:chExt cx="914120" cy="108000"/>
            </a:xfrm>
          </p:grpSpPr>
          <p:sp>
            <p:nvSpPr>
              <p:cNvPr id="13" name="Rektangel 12">
                <a:extLst>
                  <a:ext uri="{FF2B5EF4-FFF2-40B4-BE49-F238E27FC236}">
                    <a16:creationId xmlns:a16="http://schemas.microsoft.com/office/drawing/2014/main" id="{B2AB4584-DF32-2E4D-A0C2-BCDA17515661}"/>
                  </a:ext>
                </a:extLst>
              </p:cNvPr>
              <p:cNvSpPr/>
              <p:nvPr userDrawn="1"/>
            </p:nvSpPr>
            <p:spPr>
              <a:xfrm>
                <a:off x="2442040" y="-296561"/>
                <a:ext cx="108000" cy="1080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" name="Rektangel 13">
                <a:extLst>
                  <a:ext uri="{FF2B5EF4-FFF2-40B4-BE49-F238E27FC236}">
                    <a16:creationId xmlns:a16="http://schemas.microsoft.com/office/drawing/2014/main" id="{307AD813-2F95-B145-8866-AB893EE32AAF}"/>
                  </a:ext>
                </a:extLst>
              </p:cNvPr>
              <p:cNvSpPr/>
              <p:nvPr userDrawn="1"/>
            </p:nvSpPr>
            <p:spPr>
              <a:xfrm>
                <a:off x="2764488" y="-296561"/>
                <a:ext cx="108000" cy="1080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" name="Rektangel 14">
                <a:extLst>
                  <a:ext uri="{FF2B5EF4-FFF2-40B4-BE49-F238E27FC236}">
                    <a16:creationId xmlns:a16="http://schemas.microsoft.com/office/drawing/2014/main" id="{0D9CDADD-E0FB-CE40-9647-33E2462E729E}"/>
                  </a:ext>
                </a:extLst>
              </p:cNvPr>
              <p:cNvSpPr/>
              <p:nvPr userDrawn="1"/>
            </p:nvSpPr>
            <p:spPr>
              <a:xfrm>
                <a:off x="3248160" y="-296561"/>
                <a:ext cx="108000" cy="108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" name="Rektangel 15">
                <a:extLst>
                  <a:ext uri="{FF2B5EF4-FFF2-40B4-BE49-F238E27FC236}">
                    <a16:creationId xmlns:a16="http://schemas.microsoft.com/office/drawing/2014/main" id="{52CC5802-59F2-8A4C-B373-F82F84A464EA}"/>
                  </a:ext>
                </a:extLst>
              </p:cNvPr>
              <p:cNvSpPr/>
              <p:nvPr userDrawn="1"/>
            </p:nvSpPr>
            <p:spPr>
              <a:xfrm>
                <a:off x="2603264" y="-296561"/>
                <a:ext cx="108000" cy="10800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" name="Rektangel 18">
                <a:extLst>
                  <a:ext uri="{FF2B5EF4-FFF2-40B4-BE49-F238E27FC236}">
                    <a16:creationId xmlns:a16="http://schemas.microsoft.com/office/drawing/2014/main" id="{F94FA0C1-68E6-464E-AC09-2AE1AEE87E0B}"/>
                  </a:ext>
                </a:extLst>
              </p:cNvPr>
              <p:cNvSpPr/>
              <p:nvPr userDrawn="1"/>
            </p:nvSpPr>
            <p:spPr>
              <a:xfrm>
                <a:off x="2925712" y="-296561"/>
                <a:ext cx="108000" cy="1080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" name="Rektangel 19">
                <a:extLst>
                  <a:ext uri="{FF2B5EF4-FFF2-40B4-BE49-F238E27FC236}">
                    <a16:creationId xmlns:a16="http://schemas.microsoft.com/office/drawing/2014/main" id="{EF895D5F-CFC3-1F42-8E10-31C2985F98C1}"/>
                  </a:ext>
                </a:extLst>
              </p:cNvPr>
              <p:cNvSpPr/>
              <p:nvPr userDrawn="1"/>
            </p:nvSpPr>
            <p:spPr>
              <a:xfrm>
                <a:off x="3086936" y="-296561"/>
                <a:ext cx="108000" cy="1080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07592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54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forretningsområ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ktangel 12">
            <a:extLst>
              <a:ext uri="{FF2B5EF4-FFF2-40B4-BE49-F238E27FC236}">
                <a16:creationId xmlns:a16="http://schemas.microsoft.com/office/drawing/2014/main" id="{57015357-85D6-2F4D-9803-D74731F4B554}"/>
              </a:ext>
            </a:extLst>
          </p:cNvPr>
          <p:cNvSpPr/>
          <p:nvPr userDrawn="1"/>
        </p:nvSpPr>
        <p:spPr>
          <a:xfrm flipV="1">
            <a:off x="0" y="4623597"/>
            <a:ext cx="4615200" cy="22344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Plassholder for bilde 10">
            <a:extLst>
              <a:ext uri="{FF2B5EF4-FFF2-40B4-BE49-F238E27FC236}">
                <a16:creationId xmlns:a16="http://schemas.microsoft.com/office/drawing/2014/main" id="{69486234-2A2C-4687-ADA6-5BD0C6F9DB7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615200" y="0"/>
            <a:ext cx="7576799" cy="6858000"/>
          </a:xfrm>
          <a:custGeom>
            <a:avLst/>
            <a:gdLst>
              <a:gd name="connsiteX0" fmla="*/ 6948000 w 7576799"/>
              <a:gd name="connsiteY0" fmla="*/ 179999 h 6858000"/>
              <a:gd name="connsiteX1" fmla="*/ 6948000 w 7576799"/>
              <a:gd name="connsiteY1" fmla="*/ 629999 h 6858000"/>
              <a:gd name="connsiteX2" fmla="*/ 7398000 w 7576799"/>
              <a:gd name="connsiteY2" fmla="*/ 629999 h 6858000"/>
              <a:gd name="connsiteX3" fmla="*/ 7398000 w 7576799"/>
              <a:gd name="connsiteY3" fmla="*/ 179999 h 6858000"/>
              <a:gd name="connsiteX4" fmla="*/ 0 w 7576799"/>
              <a:gd name="connsiteY4" fmla="*/ 0 h 6858000"/>
              <a:gd name="connsiteX5" fmla="*/ 7576799 w 7576799"/>
              <a:gd name="connsiteY5" fmla="*/ 0 h 6858000"/>
              <a:gd name="connsiteX6" fmla="*/ 7576799 w 7576799"/>
              <a:gd name="connsiteY6" fmla="*/ 6858000 h 6858000"/>
              <a:gd name="connsiteX7" fmla="*/ 0 w 7576799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576799" h="6858000">
                <a:moveTo>
                  <a:pt x="6948000" y="179999"/>
                </a:moveTo>
                <a:lnTo>
                  <a:pt x="6948000" y="629999"/>
                </a:lnTo>
                <a:lnTo>
                  <a:pt x="7398000" y="629999"/>
                </a:lnTo>
                <a:lnTo>
                  <a:pt x="7398000" y="179999"/>
                </a:lnTo>
                <a:close/>
                <a:moveTo>
                  <a:pt x="0" y="0"/>
                </a:moveTo>
                <a:lnTo>
                  <a:pt x="7576799" y="0"/>
                </a:lnTo>
                <a:lnTo>
                  <a:pt x="757679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360000" tIns="360000" rIns="360000" bIns="360000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C929E29-018C-5F49-AFD1-E1D4A5301A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4797"/>
            <a:ext cx="4618799" cy="1255202"/>
          </a:xfrm>
        </p:spPr>
        <p:txBody>
          <a:bodyPr lIns="720000" tIns="720000" rIns="360000" bIns="0" anchor="t" anchorCtr="0">
            <a:normAutofit/>
          </a:bodyPr>
          <a:lstStyle>
            <a:lvl1pPr>
              <a:lnSpc>
                <a:spcPct val="90000"/>
              </a:lnSpc>
              <a:defRPr sz="2000" b="0"/>
            </a:lvl1pPr>
          </a:lstStyle>
          <a:p>
            <a:r>
              <a:rPr lang="nb-NO"/>
              <a:t>Forretningsområde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C2ADE2A-446E-F44D-8B0C-69B38F62E1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2788" y="1259998"/>
            <a:ext cx="3906011" cy="3358803"/>
          </a:xfrm>
        </p:spPr>
        <p:txBody>
          <a:bodyPr rIns="360000">
            <a:normAutofit/>
          </a:bodyPr>
          <a:lstStyle>
            <a:lvl1pPr marL="0" indent="0">
              <a:spcBef>
                <a:spcPts val="0"/>
              </a:spcBef>
              <a:buNone/>
              <a:defRPr sz="36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5613402-9B9E-8B49-8A1C-573C429B4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r>
              <a:rPr lang="nb-NO"/>
              <a:t>25.06.2021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F9809E6-B518-3F4B-B80A-00A1D6FE6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r>
              <a:rPr lang="nb-NO"/>
              <a:t>Sett inn bunntekst her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F6EC21E-B709-FC48-9BBF-7B55CC7A9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3256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218C9B3-4E26-1BDB-FACC-C3F142417C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noProof="0"/>
              <a:t>Hva er budskapet ditt?</a:t>
            </a:r>
          </a:p>
        </p:txBody>
      </p:sp>
    </p:spTree>
    <p:extLst>
      <p:ext uri="{BB962C8B-B14F-4D97-AF65-F5344CB8AC3E}">
        <p14:creationId xmlns:p14="http://schemas.microsoft.com/office/powerpoint/2010/main" val="1140201142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9840789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Avslutningsside me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Logo Nye Veier">
            <a:extLst>
              <a:ext uri="{FF2B5EF4-FFF2-40B4-BE49-F238E27FC236}">
                <a16:creationId xmlns:a16="http://schemas.microsoft.com/office/drawing/2014/main" id="{5B308909-002C-6F69-623D-A4B6318624E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97977" y="2354839"/>
            <a:ext cx="6006303" cy="194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731865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tekst og bilde bredde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id="{AFB8FFFD-D070-896B-CFCB-F48AE5556F2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2443637" y="1620000"/>
            <a:ext cx="2314354" cy="120032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nb-NO"/>
              <a:t>Denne er egnet for bilder i høyre boks</a:t>
            </a:r>
          </a:p>
          <a:p>
            <a:r>
              <a:rPr lang="nb-NO"/>
              <a:t>Liggende bilde</a:t>
            </a:r>
          </a:p>
          <a:p>
            <a:endParaRPr/>
          </a:p>
        </p:txBody>
      </p:sp>
      <p:sp>
        <p:nvSpPr>
          <p:cNvPr id="13" name="Kreditering">
            <a:extLst>
              <a:ext uri="{FF2B5EF4-FFF2-40B4-BE49-F238E27FC236}">
                <a16:creationId xmlns:a16="http://schemas.microsoft.com/office/drawing/2014/main" id="{559C6E87-094F-EDC5-CD75-B5EAEC7A83A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5" hasCustomPrompt="1"/>
          </p:nvPr>
        </p:nvSpPr>
        <p:spPr>
          <a:xfrm>
            <a:off x="7920000" y="6309934"/>
            <a:ext cx="3943350" cy="230832"/>
          </a:xfrm>
          <a:prstGeom prst="rect">
            <a:avLst/>
          </a:prstGeom>
        </p:spPr>
        <p:txBody>
          <a:bodyPr lIns="90000" tIns="0" rIns="90000" bIns="0" anchor="ctr"/>
          <a:lstStyle>
            <a:lvl1pPr marL="0" indent="0" algn="r">
              <a:buNone/>
              <a:defRPr sz="9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b-NO"/>
              <a:t>Bildekreditering eller kilde</a:t>
            </a:r>
          </a:p>
        </p:txBody>
      </p:sp>
      <p:sp>
        <p:nvSpPr>
          <p:cNvPr id="3" name="Plassholder for bilde 6">
            <a:extLst>
              <a:ext uri="{FF2B5EF4-FFF2-40B4-BE49-F238E27FC236}">
                <a16:creationId xmlns:a16="http://schemas.microsoft.com/office/drawing/2014/main" id="{3512C97A-B2AA-8825-E8EA-2FF5CE250065}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ph type="pic" sz="quarter" idx="20" hasCustomPrompt="1"/>
          </p:nvPr>
        </p:nvSpPr>
        <p:spPr>
          <a:xfrm>
            <a:off x="5440768" y="1619997"/>
            <a:ext cx="6751232" cy="4500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tIns="870268"/>
          <a:lstStyle>
            <a:lvl1pPr marL="22860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/>
            </a:lvl1pPr>
          </a:lstStyle>
          <a:p>
            <a:r>
              <a:rPr lang="nb-NO"/>
              <a:t>Breddebilde 2:3</a:t>
            </a:r>
          </a:p>
        </p:txBody>
      </p:sp>
      <p:sp>
        <p:nvSpPr>
          <p:cNvPr id="10" name="Innhold">
            <a:extLst>
              <a:ext uri="{FF2B5EF4-FFF2-40B4-BE49-F238E27FC236}">
                <a16:creationId xmlns:a16="http://schemas.microsoft.com/office/drawing/2014/main" id="{AC10A601-D992-F3CA-93BE-37F1F9D8758A}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ph idx="1" hasCustomPrompt="1"/>
          </p:nvPr>
        </p:nvSpPr>
        <p:spPr>
          <a:xfrm>
            <a:off x="720000" y="1619998"/>
            <a:ext cx="3964143" cy="4499999"/>
          </a:xfrm>
          <a:prstGeom prst="rect">
            <a:avLst/>
          </a:prstGeo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nb-NO"/>
              <a:t>Første nivå</a:t>
            </a:r>
          </a:p>
          <a:p>
            <a:pPr lvl="1"/>
            <a:r>
              <a:rPr lang="nb-NO"/>
              <a:t>Andre nivå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929D84EB-A197-A735-024E-C1CA0552EC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>
          <a:xfrm>
            <a:off x="720000" y="657645"/>
            <a:ext cx="11143350" cy="720000"/>
          </a:xfrm>
        </p:spPr>
        <p:txBody>
          <a:bodyPr lIns="0" tIns="0" rIns="0" bIns="0"/>
          <a:lstStyle>
            <a:lvl1pPr>
              <a:defRPr/>
            </a:lvl1pPr>
          </a:lstStyle>
          <a:p>
            <a:r>
              <a:rPr lang="nb-NO"/>
              <a:t>Hva er budskapet ditt?</a:t>
            </a:r>
          </a:p>
        </p:txBody>
      </p:sp>
    </p:spTree>
    <p:extLst>
      <p:ext uri="{BB962C8B-B14F-4D97-AF65-F5344CB8AC3E}">
        <p14:creationId xmlns:p14="http://schemas.microsoft.com/office/powerpoint/2010/main" val="148408153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954A463-EC8E-5847-B083-46ED2B2036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0000" y="1933200"/>
            <a:ext cx="5202000" cy="42048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18FB1FE6-1882-1F4B-972F-303EE5A6CD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0000" y="1933200"/>
            <a:ext cx="5202000" cy="42048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A978847-6F96-2844-8409-0F6D45441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5EF853A-31AC-4946-A28E-84235FF1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C373023-B764-3644-87D6-2DDA504D6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DEBBC91-D69E-8A4D-A57E-AD8767998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11" name="Plassholder for tekst 13">
            <a:extLst>
              <a:ext uri="{FF2B5EF4-FFF2-40B4-BE49-F238E27FC236}">
                <a16:creationId xmlns:a16="http://schemas.microsoft.com/office/drawing/2014/main" id="{8B9A2659-739A-4C9F-924D-B7BBC42CFFC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186549"/>
            <a:ext cx="811761" cy="355276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wrap="none" lIns="0" tIns="36000" rIns="0" bIns="72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nb-NO"/>
              <a:t>Stikktittel</a:t>
            </a:r>
          </a:p>
        </p:txBody>
      </p:sp>
    </p:spTree>
    <p:extLst>
      <p:ext uri="{BB962C8B-B14F-4D97-AF65-F5344CB8AC3E}">
        <p14:creationId xmlns:p14="http://schemas.microsoft.com/office/powerpoint/2010/main" val="3720075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10">
          <p15:clr>
            <a:srgbClr val="FBAE40"/>
          </p15:clr>
        </p15:guide>
        <p15:guide id="2" orient="horz" pos="339">
          <p15:clr>
            <a:srgbClr val="FBAE40"/>
          </p15:clr>
        </p15:guide>
        <p15:guide id="3" pos="3728">
          <p15:clr>
            <a:srgbClr val="FBAE40"/>
          </p15:clr>
        </p15:guide>
        <p15:guide id="4" pos="3949">
          <p15:clr>
            <a:srgbClr val="FBAE40"/>
          </p15:clr>
        </p15:guide>
      </p15:sldGuideLst>
    </p:ext>
  </p:extLst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nhold og lite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AFC8D52C-7CBC-43AB-B38D-64FC09BC4F5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859712" y="0"/>
            <a:ext cx="4332287" cy="6858000"/>
          </a:xfrm>
          <a:solidFill>
            <a:schemeClr val="bg2"/>
          </a:solidFill>
        </p:spPr>
        <p:txBody>
          <a:bodyPr lIns="720000" tIns="720000" rIns="720000" bIns="720000" anchor="ctr" anchorCtr="0"/>
          <a:lstStyle>
            <a:lvl1pPr marL="0" indent="0" algn="r">
              <a:buNone/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  <a:defRPr/>
            </a:pPr>
            <a:r>
              <a:rPr lang="nb-NO" noProof="0"/>
              <a:t>Klikk på ikonet for å legge til et bilde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954A463-EC8E-5847-B083-46ED2B2036A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719999" y="1933200"/>
            <a:ext cx="6815863" cy="42048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A978847-6F96-2844-8409-0F6D45441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5EF853A-31AC-4946-A28E-84235FF1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C373023-B764-3644-87D6-2DDA504D6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DBB7903-3F40-4A9D-86F5-F7024DC597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631507"/>
            <a:ext cx="6815862" cy="1019278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13" name="Plassholder for tekst 13">
            <a:extLst>
              <a:ext uri="{FF2B5EF4-FFF2-40B4-BE49-F238E27FC236}">
                <a16:creationId xmlns:a16="http://schemas.microsoft.com/office/drawing/2014/main" id="{6FE5A8EC-6766-4532-B995-555DA93B25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186549"/>
            <a:ext cx="811761" cy="355276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wrap="none" lIns="0" tIns="36000" rIns="0" bIns="72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nb-NO"/>
              <a:t>Stikktittel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05CF659-7009-41D3-890A-C988EE8A70B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583006" y="0"/>
            <a:ext cx="610000" cy="608993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l="-6" t="29843" r="30028" b="-1"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46795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10">
          <p15:clr>
            <a:srgbClr val="FBAE40"/>
          </p15:clr>
        </p15:guide>
        <p15:guide id="2" orient="horz" pos="339">
          <p15:clr>
            <a:srgbClr val="FBAE40"/>
          </p15:clr>
        </p15:guide>
        <p15:guide id="3" pos="4747">
          <p15:clr>
            <a:srgbClr val="FBAE40"/>
          </p15:clr>
        </p15:guide>
        <p15:guide id="4" pos="495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retningsområ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ssholder for tekst 3">
            <a:extLst>
              <a:ext uri="{FF2B5EF4-FFF2-40B4-BE49-F238E27FC236}">
                <a16:creationId xmlns:a16="http://schemas.microsoft.com/office/drawing/2014/main" id="{683FF12A-EA5B-4941-9C0C-494E74D2BA8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382802" y="720000"/>
            <a:ext cx="7726521" cy="2412138"/>
          </a:xfrm>
          <a:solidFill>
            <a:srgbClr val="F2F2F2"/>
          </a:solid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/>
              <a:t>.</a:t>
            </a:r>
          </a:p>
        </p:txBody>
      </p:sp>
      <p:sp>
        <p:nvSpPr>
          <p:cNvPr id="12" name="Bilde">
            <a:extLst>
              <a:ext uri="{FF2B5EF4-FFF2-40B4-BE49-F238E27FC236}">
                <a16:creationId xmlns:a16="http://schemas.microsoft.com/office/drawing/2014/main" id="{44CAB0BF-50C6-0B4E-928D-40356D3C49B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12789" y="3726000"/>
            <a:ext cx="2412000" cy="2412000"/>
          </a:xfrm>
          <a:solidFill>
            <a:schemeClr val="bg1">
              <a:lumMod val="95000"/>
            </a:schemeClr>
          </a:solidFill>
        </p:spPr>
        <p:txBody>
          <a:bodyPr lIns="180000" tIns="180000" rIns="180000" bIns="180000"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nb-NO"/>
          </a:p>
        </p:txBody>
      </p:sp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DB71233F-273F-2249-859F-5DB684D79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r>
              <a:rPr lang="nb-NO"/>
              <a:t>25.06.2021</a:t>
            </a:r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E79986B2-782D-D845-A6ED-76A4CEBEB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r>
              <a:rPr lang="nb-NO"/>
              <a:t>Sett inn bunntekst her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8B8EC9E5-5DAB-654D-915A-C117D714C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5" name="Plassholder for tekst 13">
            <a:extLst>
              <a:ext uri="{FF2B5EF4-FFF2-40B4-BE49-F238E27FC236}">
                <a16:creationId xmlns:a16="http://schemas.microsoft.com/office/drawing/2014/main" id="{BB1CB85E-CDC1-2742-8803-BE071AADB89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998" y="180975"/>
            <a:ext cx="713212" cy="36085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wrap="none" lIns="0" tIns="72000" rIns="0" bIns="72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</a:lstStyle>
          <a:p>
            <a:pPr lvl="0"/>
            <a:r>
              <a:rPr lang="nb-NO"/>
              <a:t>Stikktittel</a:t>
            </a:r>
          </a:p>
        </p:txBody>
      </p:sp>
      <p:sp>
        <p:nvSpPr>
          <p:cNvPr id="6" name="Tittel">
            <a:extLst>
              <a:ext uri="{FF2B5EF4-FFF2-40B4-BE49-F238E27FC236}">
                <a16:creationId xmlns:a16="http://schemas.microsoft.com/office/drawing/2014/main" id="{EE46E04E-18C6-B54C-B72D-706D652EB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2412000" cy="2170801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22" name="Plassholder for tekst 21">
            <a:extLst>
              <a:ext uri="{FF2B5EF4-FFF2-40B4-BE49-F238E27FC236}">
                <a16:creationId xmlns:a16="http://schemas.microsoft.com/office/drawing/2014/main" id="{004A72AE-35BA-E44E-8CF5-D9B469608D3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75592" y="3726000"/>
            <a:ext cx="2412000" cy="2412000"/>
          </a:xfrm>
          <a:solidFill>
            <a:schemeClr val="accent1"/>
          </a:solidFill>
        </p:spPr>
        <p:txBody>
          <a:bodyPr lIns="180000" tIns="180000" rIns="180000" bIns="180000">
            <a:normAutofit/>
          </a:bodyPr>
          <a:lstStyle>
            <a:lvl1pPr marL="0" indent="0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None/>
              <a:defRPr sz="1200"/>
            </a:lvl1pPr>
            <a:lvl2pPr marL="180000" indent="-180000">
              <a:lnSpc>
                <a:spcPct val="105000"/>
              </a:lnSpc>
              <a:spcBef>
                <a:spcPts val="0"/>
              </a:spcBef>
              <a:spcAft>
                <a:spcPts val="400"/>
              </a:spcAft>
              <a:buClr>
                <a:schemeClr val="bg1"/>
              </a:buClr>
              <a:defRPr sz="1200"/>
            </a:lvl2pPr>
            <a:lvl3pPr marL="360000" indent="-180000">
              <a:lnSpc>
                <a:spcPct val="105000"/>
              </a:lnSpc>
              <a:spcBef>
                <a:spcPts val="200"/>
              </a:spcBef>
              <a:buClr>
                <a:schemeClr val="bg1"/>
              </a:buClr>
              <a:buFont typeface="Systemfont normal"/>
              <a:buChar char="–"/>
              <a:defRPr sz="1200"/>
            </a:lvl3pPr>
            <a:lvl4pPr marL="540000" indent="-180000">
              <a:lnSpc>
                <a:spcPct val="105000"/>
              </a:lnSpc>
              <a:spcBef>
                <a:spcPts val="200"/>
              </a:spcBef>
              <a:buClr>
                <a:schemeClr val="bg1"/>
              </a:buClr>
              <a:defRPr sz="1200"/>
            </a:lvl4pPr>
            <a:lvl5pPr marL="720000" indent="-180000">
              <a:lnSpc>
                <a:spcPct val="105000"/>
              </a:lnSpc>
              <a:spcBef>
                <a:spcPts val="200"/>
              </a:spcBef>
              <a:buClr>
                <a:schemeClr val="bg1"/>
              </a:buCl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23" name="Plassholder for tekst 21">
            <a:extLst>
              <a:ext uri="{FF2B5EF4-FFF2-40B4-BE49-F238E27FC236}">
                <a16:creationId xmlns:a16="http://schemas.microsoft.com/office/drawing/2014/main" id="{9F25A279-6C84-B64F-ACC1-AF241F48C5F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038395" y="3726000"/>
            <a:ext cx="2412000" cy="2412000"/>
          </a:xfrm>
          <a:solidFill>
            <a:schemeClr val="accent1"/>
          </a:solidFill>
        </p:spPr>
        <p:txBody>
          <a:bodyPr lIns="180000" tIns="180000" rIns="180000" bIns="180000">
            <a:normAutofit/>
          </a:bodyPr>
          <a:lstStyle>
            <a:lvl1pPr marL="0" indent="0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None/>
              <a:defRPr sz="1200"/>
            </a:lvl1pPr>
            <a:lvl2pPr marL="180000" indent="-180000">
              <a:lnSpc>
                <a:spcPct val="105000"/>
              </a:lnSpc>
              <a:spcBef>
                <a:spcPts val="0"/>
              </a:spcBef>
              <a:spcAft>
                <a:spcPts val="400"/>
              </a:spcAft>
              <a:buClr>
                <a:schemeClr val="bg1"/>
              </a:buClr>
              <a:defRPr sz="1200"/>
            </a:lvl2pPr>
            <a:lvl3pPr marL="360000" indent="-180000">
              <a:lnSpc>
                <a:spcPct val="105000"/>
              </a:lnSpc>
              <a:spcBef>
                <a:spcPts val="200"/>
              </a:spcBef>
              <a:buClr>
                <a:schemeClr val="bg1"/>
              </a:buClr>
              <a:buFont typeface="Systemfont normal"/>
              <a:buChar char="–"/>
              <a:defRPr sz="1200"/>
            </a:lvl3pPr>
            <a:lvl4pPr marL="540000" indent="-180000">
              <a:lnSpc>
                <a:spcPct val="105000"/>
              </a:lnSpc>
              <a:spcBef>
                <a:spcPts val="200"/>
              </a:spcBef>
              <a:buClr>
                <a:schemeClr val="bg1"/>
              </a:buClr>
              <a:defRPr sz="1200"/>
            </a:lvl4pPr>
            <a:lvl5pPr marL="720000" indent="-180000">
              <a:lnSpc>
                <a:spcPct val="105000"/>
              </a:lnSpc>
              <a:spcBef>
                <a:spcPts val="200"/>
              </a:spcBef>
              <a:buClr>
                <a:schemeClr val="bg1"/>
              </a:buCl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24" name="Plassholder for tekst 21">
            <a:extLst>
              <a:ext uri="{FF2B5EF4-FFF2-40B4-BE49-F238E27FC236}">
                <a16:creationId xmlns:a16="http://schemas.microsoft.com/office/drawing/2014/main" id="{56197EEE-AF0F-3046-97E8-98DC051D862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701198" y="3726000"/>
            <a:ext cx="2412000" cy="2412000"/>
          </a:xfrm>
          <a:solidFill>
            <a:schemeClr val="accent1"/>
          </a:solidFill>
        </p:spPr>
        <p:txBody>
          <a:bodyPr lIns="180000" tIns="180000" rIns="180000" bIns="180000">
            <a:normAutofit/>
          </a:bodyPr>
          <a:lstStyle>
            <a:lvl1pPr marL="0" indent="0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None/>
              <a:defRPr sz="1200"/>
            </a:lvl1pPr>
            <a:lvl2pPr marL="180000" indent="-180000">
              <a:lnSpc>
                <a:spcPct val="105000"/>
              </a:lnSpc>
              <a:spcBef>
                <a:spcPts val="0"/>
              </a:spcBef>
              <a:spcAft>
                <a:spcPts val="400"/>
              </a:spcAft>
              <a:buClr>
                <a:schemeClr val="bg1"/>
              </a:buClr>
              <a:defRPr sz="1200"/>
            </a:lvl2pPr>
            <a:lvl3pPr marL="360000" indent="-180000">
              <a:lnSpc>
                <a:spcPct val="105000"/>
              </a:lnSpc>
              <a:spcBef>
                <a:spcPts val="200"/>
              </a:spcBef>
              <a:buClr>
                <a:schemeClr val="bg1"/>
              </a:buClr>
              <a:buFont typeface="Systemfont normal"/>
              <a:buChar char="–"/>
              <a:defRPr sz="1200"/>
            </a:lvl3pPr>
            <a:lvl4pPr marL="540000" indent="-180000">
              <a:lnSpc>
                <a:spcPct val="105000"/>
              </a:lnSpc>
              <a:spcBef>
                <a:spcPts val="200"/>
              </a:spcBef>
              <a:buClr>
                <a:schemeClr val="bg1"/>
              </a:buClr>
              <a:defRPr sz="1200"/>
            </a:lvl4pPr>
            <a:lvl5pPr marL="720000" indent="-180000">
              <a:lnSpc>
                <a:spcPct val="105000"/>
              </a:lnSpc>
              <a:spcBef>
                <a:spcPts val="200"/>
              </a:spcBef>
              <a:buClr>
                <a:schemeClr val="bg1"/>
              </a:buCl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32" name="Plassholder for tabell 31">
            <a:extLst>
              <a:ext uri="{FF2B5EF4-FFF2-40B4-BE49-F238E27FC236}">
                <a16:creationId xmlns:a16="http://schemas.microsoft.com/office/drawing/2014/main" id="{4A242009-F9BF-8040-9170-5CDCA4ED1FE5}"/>
              </a:ext>
            </a:extLst>
          </p:cNvPr>
          <p:cNvSpPr>
            <a:spLocks noGrp="1"/>
          </p:cNvSpPr>
          <p:nvPr>
            <p:ph type="tbl" sz="quarter" idx="20"/>
          </p:nvPr>
        </p:nvSpPr>
        <p:spPr>
          <a:xfrm>
            <a:off x="3554257" y="901370"/>
            <a:ext cx="7376400" cy="2055600"/>
          </a:xfrm>
        </p:spPr>
        <p:txBody>
          <a:bodyPr lIns="180000" tIns="180000" rIns="180000" bIns="180000"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table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29089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1968">
          <p15:clr>
            <a:srgbClr val="FBAE40"/>
          </p15:clr>
        </p15:guide>
        <p15:guide id="2" pos="3806">
          <p15:clr>
            <a:srgbClr val="FBAE40"/>
          </p15:clr>
        </p15:guide>
        <p15:guide id="3" pos="3646">
          <p15:clr>
            <a:srgbClr val="FBAE40"/>
          </p15:clr>
        </p15:guide>
        <p15:guide id="4" pos="2124">
          <p15:clr>
            <a:srgbClr val="FBAE40"/>
          </p15:clr>
        </p15:guide>
        <p15:guide id="5" pos="5322">
          <p15:clr>
            <a:srgbClr val="FBAE40"/>
          </p15:clr>
        </p15:guide>
        <p15:guide id="6" pos="5482">
          <p15:clr>
            <a:srgbClr val="FBAE40"/>
          </p15:clr>
        </p15:guide>
        <p15:guide id="7" orient="horz" pos="1973">
          <p15:clr>
            <a:srgbClr val="FBAE40"/>
          </p15:clr>
        </p15:guide>
        <p15:guide id="8" orient="horz" pos="234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7120816-E424-604D-B86C-7E01263A23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000" y="1984375"/>
            <a:ext cx="5022000" cy="540000"/>
          </a:xfrm>
          <a:solidFill>
            <a:schemeClr val="accent1"/>
          </a:solidFill>
        </p:spPr>
        <p:txBody>
          <a:bodyPr vert="horz" lIns="0" tIns="36000" rIns="36000" bIns="36000" rtlCol="0" anchor="ctr" anchorCtr="0">
            <a:normAutofit/>
          </a:bodyPr>
          <a:lstStyle>
            <a:lvl1pPr>
              <a:spcBef>
                <a:spcPts val="0"/>
              </a:spcBef>
              <a:defRPr lang="nb-NO" sz="1600" dirty="0"/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AECEAF6F-1030-AB4E-BE2D-843A8A53F7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0000" y="2556887"/>
            <a:ext cx="5022000" cy="3583563"/>
          </a:xfrm>
        </p:spPr>
        <p:txBody>
          <a:bodyPr tIns="180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0BAE74F1-093E-7F44-B4C8-5EB99F0A10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69324" y="1984375"/>
            <a:ext cx="5040000" cy="540000"/>
          </a:xfrm>
          <a:solidFill>
            <a:schemeClr val="accent1"/>
          </a:solidFill>
        </p:spPr>
        <p:txBody>
          <a:bodyPr vert="horz" lIns="0" tIns="36000" rIns="36000" bIns="36000" rtlCol="0" anchor="ctr" anchorCtr="0">
            <a:normAutofit/>
          </a:bodyPr>
          <a:lstStyle>
            <a:lvl1pPr>
              <a:spcBef>
                <a:spcPts val="0"/>
              </a:spcBef>
              <a:defRPr lang="nb-NO" sz="1600" dirty="0"/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9E86BE59-C105-BB44-A9B4-8B735A9BBF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69324" y="2556887"/>
            <a:ext cx="5040000" cy="3583563"/>
          </a:xfrm>
        </p:spPr>
        <p:txBody>
          <a:bodyPr tIns="180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303EBC96-5B6F-E442-AD9B-8C325781E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r>
              <a:rPr lang="nb-NO"/>
              <a:t>25.06.2021</a:t>
            </a:r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6AD27D24-872E-764C-8C6A-D4A4E9457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r>
              <a:rPr lang="nb-NO"/>
              <a:t>Sett inn bunntekst her</a:t>
            </a:r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337FB6DD-2EC6-1F49-B309-4B8BD9908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1" name="Tittel 10">
            <a:extLst>
              <a:ext uri="{FF2B5EF4-FFF2-40B4-BE49-F238E27FC236}">
                <a16:creationId xmlns:a16="http://schemas.microsoft.com/office/drawing/2014/main" id="{5611500F-4382-B448-AF8B-EA8BD582E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14" name="Plassholder for tekst 13">
            <a:extLst>
              <a:ext uri="{FF2B5EF4-FFF2-40B4-BE49-F238E27FC236}">
                <a16:creationId xmlns:a16="http://schemas.microsoft.com/office/drawing/2014/main" id="{2BDB7DCC-0863-0D4F-B568-AC5BE087BF2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998" y="180975"/>
            <a:ext cx="713212" cy="36085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wrap="none" lIns="0" tIns="72000" rIns="0" bIns="72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</a:lstStyle>
          <a:p>
            <a:pPr lvl="0"/>
            <a:r>
              <a:rPr lang="nb-NO"/>
              <a:t>Stikktittel</a:t>
            </a:r>
          </a:p>
        </p:txBody>
      </p:sp>
    </p:spTree>
    <p:extLst>
      <p:ext uri="{BB962C8B-B14F-4D97-AF65-F5344CB8AC3E}">
        <p14:creationId xmlns:p14="http://schemas.microsoft.com/office/powerpoint/2010/main" val="1113294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0D16F0E-DE74-DC49-9F49-B18AE520C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C00ACBC6-1301-824B-A95D-34640778D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r>
              <a:rPr lang="nb-NO"/>
              <a:t>25.06.2021</a:t>
            </a: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E55537CD-971A-0F4B-B8C5-852D412DE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r>
              <a:rPr lang="nb-NO"/>
              <a:t>Sett inn bunntekst her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0A6B2D3C-1843-7E41-8F15-B919A5C18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6" name="Plassholder for tekst 13">
            <a:extLst>
              <a:ext uri="{FF2B5EF4-FFF2-40B4-BE49-F238E27FC236}">
                <a16:creationId xmlns:a16="http://schemas.microsoft.com/office/drawing/2014/main" id="{A5992C71-09C0-8047-8120-8A28148270B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998" y="180975"/>
            <a:ext cx="713212" cy="36085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wrap="none" lIns="0" tIns="72000" rIns="0" bIns="72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</a:lstStyle>
          <a:p>
            <a:pPr lvl="0"/>
            <a:r>
              <a:rPr lang="nb-NO"/>
              <a:t>Stikktittel</a:t>
            </a:r>
          </a:p>
        </p:txBody>
      </p:sp>
    </p:spTree>
    <p:extLst>
      <p:ext uri="{BB962C8B-B14F-4D97-AF65-F5344CB8AC3E}">
        <p14:creationId xmlns:p14="http://schemas.microsoft.com/office/powerpoint/2010/main" val="3353717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e tittel neg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0D16F0E-DE74-DC49-9F49-B18AE520C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C00ACBC6-1301-824B-A95D-34640778D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r>
              <a:rPr lang="nb-NO"/>
              <a:t>25.06.2021</a:t>
            </a: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E55537CD-971A-0F4B-B8C5-852D412DE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r>
              <a:rPr lang="nb-NO"/>
              <a:t>Sett inn bunntekst her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0A6B2D3C-1843-7E41-8F15-B919A5C18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6" name="Plassholder for tekst 13">
            <a:extLst>
              <a:ext uri="{FF2B5EF4-FFF2-40B4-BE49-F238E27FC236}">
                <a16:creationId xmlns:a16="http://schemas.microsoft.com/office/drawing/2014/main" id="{A5992C71-09C0-8047-8120-8A28148270B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998" y="180975"/>
            <a:ext cx="713212" cy="36085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wrap="none" lIns="0" tIns="72000" rIns="0" bIns="72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Stikktittel</a:t>
            </a:r>
          </a:p>
        </p:txBody>
      </p:sp>
    </p:spTree>
    <p:extLst>
      <p:ext uri="{BB962C8B-B14F-4D97-AF65-F5344CB8AC3E}">
        <p14:creationId xmlns:p14="http://schemas.microsoft.com/office/powerpoint/2010/main" val="2236151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DB71233F-273F-2249-859F-5DB684D79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r>
              <a:rPr lang="nb-NO"/>
              <a:t>25.06.2021</a:t>
            </a:r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E79986B2-782D-D845-A6ED-76A4CEBEB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r>
              <a:rPr lang="nb-NO"/>
              <a:t>Sett inn bunntekst her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8B8EC9E5-5DAB-654D-915A-C117D714C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68406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DB71233F-273F-2249-859F-5DB684D79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r>
              <a:rPr lang="nb-NO"/>
              <a:t>25.06.2021</a:t>
            </a:r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E79986B2-782D-D845-A6ED-76A4CEBEB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r>
              <a:rPr lang="nb-NO"/>
              <a:t>Sett inn bunntekst her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8B8EC9E5-5DAB-654D-915A-C117D714C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5" name="Plassholder for tekst 13">
            <a:extLst>
              <a:ext uri="{FF2B5EF4-FFF2-40B4-BE49-F238E27FC236}">
                <a16:creationId xmlns:a16="http://schemas.microsoft.com/office/drawing/2014/main" id="{BB1CB85E-CDC1-2742-8803-BE071AADB89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998" y="180975"/>
            <a:ext cx="713212" cy="36085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wrap="none" lIns="0" tIns="72000" rIns="0" bIns="72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</a:lstStyle>
          <a:p>
            <a:pPr lvl="0"/>
            <a:r>
              <a:rPr lang="nb-NO"/>
              <a:t>Stikktittel</a:t>
            </a:r>
          </a:p>
        </p:txBody>
      </p:sp>
    </p:spTree>
    <p:extLst>
      <p:ext uri="{BB962C8B-B14F-4D97-AF65-F5344CB8AC3E}">
        <p14:creationId xmlns:p14="http://schemas.microsoft.com/office/powerpoint/2010/main" val="1692573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DB71233F-273F-2249-859F-5DB684D79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r>
              <a:rPr lang="nb-NO"/>
              <a:t>25.06.2021</a:t>
            </a:r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E79986B2-782D-D845-A6ED-76A4CEBEB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r>
              <a:rPr lang="nb-NO"/>
              <a:t>Sett inn bunntekst her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8B8EC9E5-5DAB-654D-915A-C117D714C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7" name="Plassholder for bilde 6">
            <a:extLst>
              <a:ext uri="{FF2B5EF4-FFF2-40B4-BE49-F238E27FC236}">
                <a16:creationId xmlns:a16="http://schemas.microsoft.com/office/drawing/2014/main" id="{F6D64B80-A3B2-4EF0-88A6-D43ECD34B5D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2192001" cy="6858000"/>
          </a:xfrm>
          <a:custGeom>
            <a:avLst/>
            <a:gdLst>
              <a:gd name="connsiteX0" fmla="*/ 11563201 w 12192001"/>
              <a:gd name="connsiteY0" fmla="*/ 179999 h 6858000"/>
              <a:gd name="connsiteX1" fmla="*/ 11563201 w 12192001"/>
              <a:gd name="connsiteY1" fmla="*/ 629999 h 6858000"/>
              <a:gd name="connsiteX2" fmla="*/ 12013201 w 12192001"/>
              <a:gd name="connsiteY2" fmla="*/ 629999 h 6858000"/>
              <a:gd name="connsiteX3" fmla="*/ 12013201 w 12192001"/>
              <a:gd name="connsiteY3" fmla="*/ 179999 h 6858000"/>
              <a:gd name="connsiteX4" fmla="*/ 0 w 12192001"/>
              <a:gd name="connsiteY4" fmla="*/ 0 h 6858000"/>
              <a:gd name="connsiteX5" fmla="*/ 12192001 w 12192001"/>
              <a:gd name="connsiteY5" fmla="*/ 0 h 6858000"/>
              <a:gd name="connsiteX6" fmla="*/ 12192001 w 12192001"/>
              <a:gd name="connsiteY6" fmla="*/ 6858000 h 6858000"/>
              <a:gd name="connsiteX7" fmla="*/ 0 w 12192001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1" h="6858000">
                <a:moveTo>
                  <a:pt x="11563201" y="179999"/>
                </a:moveTo>
                <a:lnTo>
                  <a:pt x="11563201" y="629999"/>
                </a:lnTo>
                <a:lnTo>
                  <a:pt x="12013201" y="629999"/>
                </a:lnTo>
                <a:lnTo>
                  <a:pt x="12013201" y="179999"/>
                </a:lnTo>
                <a:close/>
                <a:moveTo>
                  <a:pt x="0" y="0"/>
                </a:moveTo>
                <a:lnTo>
                  <a:pt x="12192001" y="0"/>
                </a:lnTo>
                <a:lnTo>
                  <a:pt x="12192001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lIns="360000" tIns="360000" rIns="360000" bIns="360000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86895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og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DB71233F-273F-2249-859F-5DB684D79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r>
              <a:rPr lang="nb-NO"/>
              <a:t>25.06.2021</a:t>
            </a:r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E79986B2-782D-D845-A6ED-76A4CEBEB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r>
              <a:rPr lang="nb-NO"/>
              <a:t>Sett inn bunntekst her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8B8EC9E5-5DAB-654D-915A-C117D714C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9" name="Plassholder for bilde 8">
            <a:extLst>
              <a:ext uri="{FF2B5EF4-FFF2-40B4-BE49-F238E27FC236}">
                <a16:creationId xmlns:a16="http://schemas.microsoft.com/office/drawing/2014/main" id="{440D56BB-8DA2-4943-88CD-F0D2A2517B1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2192001" cy="6858000"/>
          </a:xfrm>
          <a:custGeom>
            <a:avLst/>
            <a:gdLst>
              <a:gd name="connsiteX0" fmla="*/ 11563201 w 12192001"/>
              <a:gd name="connsiteY0" fmla="*/ 179999 h 6858000"/>
              <a:gd name="connsiteX1" fmla="*/ 11563201 w 12192001"/>
              <a:gd name="connsiteY1" fmla="*/ 629999 h 6858000"/>
              <a:gd name="connsiteX2" fmla="*/ 12013201 w 12192001"/>
              <a:gd name="connsiteY2" fmla="*/ 629999 h 6858000"/>
              <a:gd name="connsiteX3" fmla="*/ 12013201 w 12192001"/>
              <a:gd name="connsiteY3" fmla="*/ 179999 h 6858000"/>
              <a:gd name="connsiteX4" fmla="*/ 3429001 w 12192001"/>
              <a:gd name="connsiteY4" fmla="*/ 0 h 6858000"/>
              <a:gd name="connsiteX5" fmla="*/ 12192001 w 12192001"/>
              <a:gd name="connsiteY5" fmla="*/ 0 h 6858000"/>
              <a:gd name="connsiteX6" fmla="*/ 12192001 w 12192001"/>
              <a:gd name="connsiteY6" fmla="*/ 6858000 h 6858000"/>
              <a:gd name="connsiteX7" fmla="*/ 0 w 12192001"/>
              <a:gd name="connsiteY7" fmla="*/ 6858000 h 6858000"/>
              <a:gd name="connsiteX8" fmla="*/ 0 w 12192001"/>
              <a:gd name="connsiteY8" fmla="*/ 3429000 h 6858000"/>
              <a:gd name="connsiteX9" fmla="*/ 3429001 w 12192001"/>
              <a:gd name="connsiteY9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6858000">
                <a:moveTo>
                  <a:pt x="11563201" y="179999"/>
                </a:moveTo>
                <a:lnTo>
                  <a:pt x="11563201" y="629999"/>
                </a:lnTo>
                <a:lnTo>
                  <a:pt x="12013201" y="629999"/>
                </a:lnTo>
                <a:lnTo>
                  <a:pt x="12013201" y="179999"/>
                </a:lnTo>
                <a:close/>
                <a:moveTo>
                  <a:pt x="3429001" y="0"/>
                </a:moveTo>
                <a:lnTo>
                  <a:pt x="12192001" y="0"/>
                </a:lnTo>
                <a:lnTo>
                  <a:pt x="12192001" y="6858000"/>
                </a:lnTo>
                <a:lnTo>
                  <a:pt x="0" y="6858000"/>
                </a:lnTo>
                <a:lnTo>
                  <a:pt x="0" y="3429000"/>
                </a:lnTo>
                <a:lnTo>
                  <a:pt x="3429001" y="3429000"/>
                </a:lnTo>
                <a:close/>
              </a:path>
            </a:pathLst>
          </a:custGeom>
        </p:spPr>
        <p:txBody>
          <a:bodyPr wrap="square" lIns="360000" tIns="360000" rIns="360000" bIns="360000" anchor="ctr" anchorCtr="0">
            <a:noAutofit/>
          </a:bodyPr>
          <a:lstStyle>
            <a:lvl1pPr marL="0" indent="0" algn="r">
              <a:buNone/>
              <a:defRPr/>
            </a:lvl1pPr>
          </a:lstStyle>
          <a:p>
            <a:r>
              <a:rPr lang="en-US"/>
              <a:t>Click icon to add picture</a:t>
            </a:r>
            <a:endParaRPr lang="nb-NO"/>
          </a:p>
        </p:txBody>
      </p:sp>
      <p:sp>
        <p:nvSpPr>
          <p:cNvPr id="5" name="Tittel 4">
            <a:extLst>
              <a:ext uri="{FF2B5EF4-FFF2-40B4-BE49-F238E27FC236}">
                <a16:creationId xmlns:a16="http://schemas.microsoft.com/office/drawing/2014/main" id="{D5719EC7-73F3-B949-AD07-FCC43E3785AB}"/>
              </a:ext>
            </a:extLst>
          </p:cNvPr>
          <p:cNvSpPr>
            <a:spLocks noGrp="1" noChangeAspect="1"/>
          </p:cNvSpPr>
          <p:nvPr>
            <p:ph type="title"/>
          </p:nvPr>
        </p:nvSpPr>
        <p:spPr>
          <a:xfrm>
            <a:off x="0" y="-1"/>
            <a:ext cx="3429001" cy="3429001"/>
          </a:xfrm>
          <a:solidFill>
            <a:schemeClr val="accent1"/>
          </a:solidFill>
        </p:spPr>
        <p:txBody>
          <a:bodyPr lIns="720000" tIns="720000" rIns="720000" bIns="720000"/>
          <a:lstStyle/>
          <a:p>
            <a:r>
              <a:rPr lang="en-US"/>
              <a:t>Click to edit Master title style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21781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o grafer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>
            <a:extLst>
              <a:ext uri="{FF2B5EF4-FFF2-40B4-BE49-F238E27FC236}">
                <a16:creationId xmlns:a16="http://schemas.microsoft.com/office/drawing/2014/main" id="{F72FBEF0-E631-194D-895C-0026ED528240}"/>
              </a:ext>
            </a:extLst>
          </p:cNvPr>
          <p:cNvSpPr/>
          <p:nvPr/>
        </p:nvSpPr>
        <p:spPr>
          <a:xfrm>
            <a:off x="719997" y="1984376"/>
            <a:ext cx="5014974" cy="32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b="0" i="0">
              <a:latin typeface="Myriad Pro" panose="020B0503030403020204" pitchFamily="34" charset="0"/>
            </a:endParaRPr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4207841A-8C97-B240-94A2-308F7BC82199}"/>
              </a:ext>
            </a:extLst>
          </p:cNvPr>
          <p:cNvSpPr/>
          <p:nvPr/>
        </p:nvSpPr>
        <p:spPr>
          <a:xfrm>
            <a:off x="6087442" y="1984375"/>
            <a:ext cx="5021877" cy="32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b="0" i="0">
              <a:latin typeface="Myriad Pro" panose="020B0503030403020204" pitchFamily="34" charset="0"/>
            </a:endParaRP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A978847-6F96-2844-8409-0F6D45441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r>
              <a:rPr lang="nb-NO"/>
              <a:t>25.06.2021</a:t>
            </a: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5EF853A-31AC-4946-A28E-84235FF1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r>
              <a:rPr lang="nb-NO"/>
              <a:t>Sett inn bunntekst her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C373023-B764-3644-87D6-2DDA504D6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Tittel 7">
            <a:extLst>
              <a:ext uri="{FF2B5EF4-FFF2-40B4-BE49-F238E27FC236}">
                <a16:creationId xmlns:a16="http://schemas.microsoft.com/office/drawing/2014/main" id="{D4116CAF-F3F5-7E4C-9E3C-D509D4C9E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14" name="Plassholder for tekst 13">
            <a:extLst>
              <a:ext uri="{FF2B5EF4-FFF2-40B4-BE49-F238E27FC236}">
                <a16:creationId xmlns:a16="http://schemas.microsoft.com/office/drawing/2014/main" id="{2BD2848F-2000-6E4B-A3D3-95B9BD0D8A3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998" y="180975"/>
            <a:ext cx="713212" cy="36085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wrap="none" lIns="0" tIns="72000" rIns="0" bIns="72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</a:lstStyle>
          <a:p>
            <a:pPr lvl="0"/>
            <a:r>
              <a:rPr lang="nb-NO"/>
              <a:t>Stikktittel</a:t>
            </a:r>
          </a:p>
        </p:txBody>
      </p:sp>
      <p:sp>
        <p:nvSpPr>
          <p:cNvPr id="21" name="Plassholder for diagram 9">
            <a:extLst>
              <a:ext uri="{FF2B5EF4-FFF2-40B4-BE49-F238E27FC236}">
                <a16:creationId xmlns:a16="http://schemas.microsoft.com/office/drawing/2014/main" id="{6118E594-316F-E94B-B6C1-F261B99543D8}"/>
              </a:ext>
            </a:extLst>
          </p:cNvPr>
          <p:cNvSpPr>
            <a:spLocks noGrp="1"/>
          </p:cNvSpPr>
          <p:nvPr>
            <p:ph type="chart" sz="quarter" idx="22"/>
          </p:nvPr>
        </p:nvSpPr>
        <p:spPr>
          <a:xfrm>
            <a:off x="890729" y="2715865"/>
            <a:ext cx="4660494" cy="234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nb-NO"/>
              <a:t>Klikk ikonet for å legge til et diagram</a:t>
            </a:r>
          </a:p>
        </p:txBody>
      </p:sp>
      <p:sp>
        <p:nvSpPr>
          <p:cNvPr id="22" name="Plassholder for tekst 18">
            <a:extLst>
              <a:ext uri="{FF2B5EF4-FFF2-40B4-BE49-F238E27FC236}">
                <a16:creationId xmlns:a16="http://schemas.microsoft.com/office/drawing/2014/main" id="{109DDDB5-DAD2-D945-9BA5-377187314F2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17069" y="5220000"/>
            <a:ext cx="5012652" cy="920450"/>
          </a:xfrm>
          <a:solidFill>
            <a:srgbClr val="F8F8F8"/>
          </a:solidFill>
        </p:spPr>
        <p:txBody>
          <a:bodyPr vert="horz" lIns="180000" tIns="72000" rIns="180000" bIns="180000" rtlCol="0">
            <a:noAutofit/>
          </a:bodyPr>
          <a:lstStyle>
            <a:lvl1pPr marL="0" indent="0">
              <a:buNone/>
              <a:defRPr lang="nb-NO" sz="900" smtClean="0"/>
            </a:lvl1pPr>
            <a:lvl2pPr>
              <a:defRPr lang="nb-NO" sz="1000" smtClean="0"/>
            </a:lvl2pPr>
            <a:lvl3pPr>
              <a:defRPr lang="nb-NO" sz="1000" smtClean="0"/>
            </a:lvl3pPr>
            <a:lvl4pPr>
              <a:defRPr lang="nb-NO" sz="1000" smtClean="0"/>
            </a:lvl4pPr>
            <a:lvl5pPr>
              <a:defRPr lang="nb-NO" sz="1000"/>
            </a:lvl5pPr>
          </a:lstStyle>
          <a:p>
            <a:pPr marL="234000" lvl="0" indent="-234000"/>
            <a:r>
              <a:rPr lang="nb-NO"/>
              <a:t>Klikk for å redigere tekststiler i malen</a:t>
            </a:r>
          </a:p>
        </p:txBody>
      </p:sp>
      <p:sp>
        <p:nvSpPr>
          <p:cNvPr id="23" name="Plassholder for tekst 18">
            <a:extLst>
              <a:ext uri="{FF2B5EF4-FFF2-40B4-BE49-F238E27FC236}">
                <a16:creationId xmlns:a16="http://schemas.microsoft.com/office/drawing/2014/main" id="{F3C8E3E5-0F3F-434D-A16A-A32CA42A4B0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17069" y="1984376"/>
            <a:ext cx="5012652" cy="540000"/>
          </a:xfrm>
          <a:solidFill>
            <a:schemeClr val="accent1"/>
          </a:solidFill>
        </p:spPr>
        <p:txBody>
          <a:bodyPr vert="horz" lIns="180000" tIns="36000" rIns="36000" bIns="36000" rtlCol="0" anchor="ctr" anchorCtr="0">
            <a:normAutofit/>
          </a:bodyPr>
          <a:lstStyle>
            <a:lvl1pPr>
              <a:defRPr lang="nb-NO" sz="1600" dirty="0"/>
            </a:lvl1pPr>
          </a:lstStyle>
          <a:p>
            <a:pPr marL="0" lvl="0" indent="0">
              <a:buNone/>
            </a:pPr>
            <a:r>
              <a:rPr lang="nb-NO"/>
              <a:t>Graftittel</a:t>
            </a:r>
          </a:p>
        </p:txBody>
      </p:sp>
      <p:sp>
        <p:nvSpPr>
          <p:cNvPr id="24" name="Plassholder for diagram 9">
            <a:extLst>
              <a:ext uri="{FF2B5EF4-FFF2-40B4-BE49-F238E27FC236}">
                <a16:creationId xmlns:a16="http://schemas.microsoft.com/office/drawing/2014/main" id="{0C3BC414-6C42-8845-828B-3320A0A6D9F9}"/>
              </a:ext>
            </a:extLst>
          </p:cNvPr>
          <p:cNvSpPr>
            <a:spLocks noGrp="1"/>
          </p:cNvSpPr>
          <p:nvPr>
            <p:ph type="chart" sz="quarter" idx="25"/>
          </p:nvPr>
        </p:nvSpPr>
        <p:spPr>
          <a:xfrm>
            <a:off x="6262020" y="2715865"/>
            <a:ext cx="4626365" cy="234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nb-NO"/>
              <a:t>Klikk ikonet for å legge til et diagram</a:t>
            </a:r>
          </a:p>
        </p:txBody>
      </p:sp>
      <p:sp>
        <p:nvSpPr>
          <p:cNvPr id="25" name="Plassholder for tekst 18">
            <a:extLst>
              <a:ext uri="{FF2B5EF4-FFF2-40B4-BE49-F238E27FC236}">
                <a16:creationId xmlns:a16="http://schemas.microsoft.com/office/drawing/2014/main" id="{386BC437-4372-E64E-ACF2-A34EEAB0DE4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088361" y="5220000"/>
            <a:ext cx="5007988" cy="920450"/>
          </a:xfrm>
          <a:solidFill>
            <a:srgbClr val="F8F8F8"/>
          </a:solidFill>
        </p:spPr>
        <p:txBody>
          <a:bodyPr vert="horz" lIns="180000" tIns="72000" rIns="180000" bIns="180000" rtlCol="0">
            <a:noAutofit/>
          </a:bodyPr>
          <a:lstStyle>
            <a:lvl1pPr marL="0" indent="0">
              <a:buNone/>
              <a:defRPr lang="nb-NO" sz="900" smtClean="0"/>
            </a:lvl1pPr>
            <a:lvl2pPr>
              <a:defRPr lang="nb-NO" sz="1000" smtClean="0"/>
            </a:lvl2pPr>
            <a:lvl3pPr>
              <a:defRPr lang="nb-NO" sz="1000" smtClean="0"/>
            </a:lvl3pPr>
            <a:lvl4pPr>
              <a:defRPr lang="nb-NO" sz="1000" smtClean="0"/>
            </a:lvl4pPr>
            <a:lvl5pPr>
              <a:defRPr lang="nb-NO" sz="1000"/>
            </a:lvl5pPr>
          </a:lstStyle>
          <a:p>
            <a:pPr marL="234000" lvl="0" indent="-234000"/>
            <a:r>
              <a:rPr lang="nb-NO"/>
              <a:t>Klikk for å redigere tekststiler i malen</a:t>
            </a:r>
          </a:p>
        </p:txBody>
      </p:sp>
      <p:sp>
        <p:nvSpPr>
          <p:cNvPr id="26" name="Plassholder for tekst 18">
            <a:extLst>
              <a:ext uri="{FF2B5EF4-FFF2-40B4-BE49-F238E27FC236}">
                <a16:creationId xmlns:a16="http://schemas.microsoft.com/office/drawing/2014/main" id="{17A921A4-3E95-D443-A6A8-F73AF26A3E8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88361" y="1984375"/>
            <a:ext cx="5021300" cy="540000"/>
          </a:xfrm>
          <a:solidFill>
            <a:schemeClr val="accent1"/>
          </a:solidFill>
        </p:spPr>
        <p:txBody>
          <a:bodyPr vert="horz" lIns="180000" tIns="36000" rIns="36000" bIns="36000" rtlCol="0" anchor="ctr" anchorCtr="0">
            <a:normAutofit/>
          </a:bodyPr>
          <a:lstStyle>
            <a:lvl1pPr>
              <a:defRPr lang="nb-NO" sz="1600" dirty="0"/>
            </a:lvl1pPr>
          </a:lstStyle>
          <a:p>
            <a:pPr marL="0" lvl="0" indent="0">
              <a:buNone/>
            </a:pPr>
            <a:r>
              <a:rPr lang="nb-NO"/>
              <a:t>Graftittel</a:t>
            </a:r>
          </a:p>
        </p:txBody>
      </p:sp>
    </p:spTree>
    <p:extLst>
      <p:ext uri="{BB962C8B-B14F-4D97-AF65-F5344CB8AC3E}">
        <p14:creationId xmlns:p14="http://schemas.microsoft.com/office/powerpoint/2010/main" val="2969510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10">
          <p15:clr>
            <a:srgbClr val="FBAE40"/>
          </p15:clr>
        </p15:guide>
        <p15:guide id="2" orient="horz" pos="339">
          <p15:clr>
            <a:srgbClr val="FBAE40"/>
          </p15:clr>
        </p15:guide>
        <p15:guide id="3" pos="3727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BA185CE-0C4D-BA4C-AD56-EC7A01C6D2E7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8198578-1CC1-9B42-A782-25F216402B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F9651C1E-8EFA-5A44-9E4A-5B5B5B5BF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r>
              <a:rPr lang="nb-NO"/>
              <a:t>25.06.2021</a:t>
            </a:r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04CAD5E9-1DF4-7A46-AB26-B7E752C3B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r>
              <a:rPr lang="nb-NO"/>
              <a:t>Sett inn bunntekst her</a:t>
            </a:r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81157803-BFB9-5448-8FED-3C32C96D2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3" name="Plassholder for tekst 13">
            <a:extLst>
              <a:ext uri="{FF2B5EF4-FFF2-40B4-BE49-F238E27FC236}">
                <a16:creationId xmlns:a16="http://schemas.microsoft.com/office/drawing/2014/main" id="{5BDEC490-5235-9843-9E24-EB55EF35FF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998" y="180975"/>
            <a:ext cx="713212" cy="36085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wrap="none" lIns="0" tIns="72000" rIns="0" bIns="72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</a:lstStyle>
          <a:p>
            <a:pPr lvl="0"/>
            <a:r>
              <a:rPr lang="nb-NO"/>
              <a:t>Stikktittel</a:t>
            </a:r>
          </a:p>
        </p:txBody>
      </p:sp>
    </p:spTree>
    <p:extLst>
      <p:ext uri="{BB962C8B-B14F-4D97-AF65-F5344CB8AC3E}">
        <p14:creationId xmlns:p14="http://schemas.microsoft.com/office/powerpoint/2010/main" val="427267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14">
          <p15:clr>
            <a:srgbClr val="FBAE40"/>
          </p15:clr>
        </p15:guide>
        <p15:guide id="2" orient="horz" pos="3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rretningsområde alternativ lite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ktangel 24">
            <a:extLst>
              <a:ext uri="{FF2B5EF4-FFF2-40B4-BE49-F238E27FC236}">
                <a16:creationId xmlns:a16="http://schemas.microsoft.com/office/drawing/2014/main" id="{36A32463-8024-5448-8C36-C8D55A9C7F3B}"/>
              </a:ext>
            </a:extLst>
          </p:cNvPr>
          <p:cNvSpPr/>
          <p:nvPr/>
        </p:nvSpPr>
        <p:spPr>
          <a:xfrm>
            <a:off x="719998" y="1490619"/>
            <a:ext cx="6819248" cy="22257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BB3DACF-FED6-4168-8A90-A42D22B1BB6E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897796" y="1673225"/>
            <a:ext cx="6425342" cy="186055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DB71233F-273F-2249-859F-5DB684D79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r>
              <a:rPr lang="nb-NO"/>
              <a:t>25.06.2021</a:t>
            </a:r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E79986B2-782D-D845-A6ED-76A4CEBEB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r>
              <a:rPr lang="nb-NO"/>
              <a:t>Sett inn bunntekst her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8B8EC9E5-5DAB-654D-915A-C117D714C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5" name="Plassholder for tekst 13">
            <a:extLst>
              <a:ext uri="{FF2B5EF4-FFF2-40B4-BE49-F238E27FC236}">
                <a16:creationId xmlns:a16="http://schemas.microsoft.com/office/drawing/2014/main" id="{BB1CB85E-CDC1-2742-8803-BE071AADB89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998" y="180975"/>
            <a:ext cx="713212" cy="36085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wrap="none" lIns="0" tIns="72000" rIns="0" bIns="72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</a:lstStyle>
          <a:p>
            <a:pPr lvl="0"/>
            <a:r>
              <a:rPr lang="nb-NO"/>
              <a:t>Stikktittel</a:t>
            </a:r>
          </a:p>
        </p:txBody>
      </p:sp>
      <p:sp>
        <p:nvSpPr>
          <p:cNvPr id="13" name="Tittel 1">
            <a:extLst>
              <a:ext uri="{FF2B5EF4-FFF2-40B4-BE49-F238E27FC236}">
                <a16:creationId xmlns:a16="http://schemas.microsoft.com/office/drawing/2014/main" id="{D0C8F9BB-63F8-403B-ACB8-EACF13C91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631506"/>
            <a:ext cx="10389325" cy="443239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7B6D61AE-C6F4-43BC-B74C-EACD218942C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7859713" y="1490621"/>
            <a:ext cx="3249611" cy="4649830"/>
          </a:xfrm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5C991654-97B8-4A40-98B8-0A3C94456AC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20725" y="3995669"/>
            <a:ext cx="6818520" cy="2144781"/>
          </a:xfrm>
        </p:spPr>
        <p:txBody>
          <a:bodyPr spcCol="288000">
            <a:normAutofit/>
          </a:bodyPr>
          <a:lstStyle>
            <a:lvl1pPr>
              <a:spcBef>
                <a:spcPts val="1000"/>
              </a:spcBef>
              <a:defRPr sz="1600"/>
            </a:lvl1pPr>
            <a:lvl2pPr>
              <a:spcBef>
                <a:spcPts val="400"/>
              </a:spcBef>
              <a:defRPr sz="1400"/>
            </a:lvl2pPr>
            <a:lvl3pPr>
              <a:spcBef>
                <a:spcPts val="400"/>
              </a:spcBef>
              <a:defRPr sz="1400"/>
            </a:lvl3pPr>
            <a:lvl4pPr>
              <a:spcBef>
                <a:spcPts val="400"/>
              </a:spcBef>
              <a:defRPr sz="1400"/>
            </a:lvl4pPr>
            <a:lvl5pPr>
              <a:spcBef>
                <a:spcPts val="400"/>
              </a:spcBef>
              <a:defRPr sz="1400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357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3727">
          <p15:clr>
            <a:srgbClr val="FBAE40"/>
          </p15:clr>
        </p15:guide>
        <p15:guide id="7" orient="horz" pos="1973">
          <p15:clr>
            <a:srgbClr val="FBAE40"/>
          </p15:clr>
        </p15:guide>
        <p15:guide id="8" orient="horz" pos="2341">
          <p15:clr>
            <a:srgbClr val="FBAE40"/>
          </p15:clr>
        </p15:guide>
        <p15:guide id="9" pos="4951">
          <p15:clr>
            <a:srgbClr val="FBAE40"/>
          </p15:clr>
        </p15:guide>
        <p15:guide id="10" pos="4747">
          <p15:clr>
            <a:srgbClr val="FBAE40"/>
          </p15:clr>
        </p15:guide>
        <p15:guide id="11" pos="2706">
          <p15:clr>
            <a:srgbClr val="FBAE40"/>
          </p15:clr>
        </p15:guide>
        <p15:guide id="12" pos="2479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orside alternativ grå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5C306A-CAD5-415E-81D7-6C8639C6B0D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9624" y="0"/>
            <a:ext cx="7572375" cy="6858000"/>
          </a:xfrm>
          <a:solidFill>
            <a:schemeClr val="bg2"/>
          </a:solidFill>
        </p:spPr>
        <p:txBody>
          <a:bodyPr lIns="720000" tIns="720000" rIns="720000" bIns="720000" anchor="ctr" anchorCtr="0"/>
          <a:lstStyle>
            <a:lvl1pPr marL="0" indent="0" algn="r">
              <a:buNone/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  <a:defRPr/>
            </a:pPr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7FE123C0-69B0-E642-86BE-36980F897039}"/>
              </a:ext>
            </a:extLst>
          </p:cNvPr>
          <p:cNvSpPr txBox="1"/>
          <p:nvPr/>
        </p:nvSpPr>
        <p:spPr>
          <a:xfrm>
            <a:off x="719998" y="-340468"/>
            <a:ext cx="1668818" cy="180425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lang="nb-NO" sz="700" noProof="1">
                <a:latin typeface="Arial" panose="020B0604020202020204" pitchFamily="34" charset="0"/>
                <a:cs typeface="Arial" panose="020B0604020202020204" pitchFamily="34" charset="0"/>
              </a:rPr>
              <a:t>AF Gruppen</a:t>
            </a:r>
          </a:p>
        </p:txBody>
      </p:sp>
      <p:grpSp>
        <p:nvGrpSpPr>
          <p:cNvPr id="10" name="Gruppe 9">
            <a:extLst>
              <a:ext uri="{FF2B5EF4-FFF2-40B4-BE49-F238E27FC236}">
                <a16:creationId xmlns:a16="http://schemas.microsoft.com/office/drawing/2014/main" id="{24D46953-51B1-2642-9E76-C78C4D2A5E20}"/>
              </a:ext>
            </a:extLst>
          </p:cNvPr>
          <p:cNvGrpSpPr/>
          <p:nvPr/>
        </p:nvGrpSpPr>
        <p:grpSpPr>
          <a:xfrm>
            <a:off x="2442040" y="-335454"/>
            <a:ext cx="1043680" cy="190800"/>
            <a:chOff x="2442040" y="-335454"/>
            <a:chExt cx="1043680" cy="190800"/>
          </a:xfrm>
        </p:grpSpPr>
        <p:sp>
          <p:nvSpPr>
            <p:cNvPr id="11" name="Rektangel 10">
              <a:extLst>
                <a:ext uri="{FF2B5EF4-FFF2-40B4-BE49-F238E27FC236}">
                  <a16:creationId xmlns:a16="http://schemas.microsoft.com/office/drawing/2014/main" id="{F09627A4-74A0-8C45-9058-B335B33AFAFD}"/>
                </a:ext>
              </a:extLst>
            </p:cNvPr>
            <p:cNvSpPr/>
            <p:nvPr/>
          </p:nvSpPr>
          <p:spPr>
            <a:xfrm>
              <a:off x="2442040" y="-335454"/>
              <a:ext cx="1043680" cy="190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grpSp>
          <p:nvGrpSpPr>
            <p:cNvPr id="12" name="Gruppe 11">
              <a:extLst>
                <a:ext uri="{FF2B5EF4-FFF2-40B4-BE49-F238E27FC236}">
                  <a16:creationId xmlns:a16="http://schemas.microsoft.com/office/drawing/2014/main" id="{BC368A8A-CF7D-B143-99BD-836D6370F545}"/>
                </a:ext>
              </a:extLst>
            </p:cNvPr>
            <p:cNvGrpSpPr/>
            <p:nvPr/>
          </p:nvGrpSpPr>
          <p:grpSpPr>
            <a:xfrm>
              <a:off x="2506820" y="-296561"/>
              <a:ext cx="914120" cy="108000"/>
              <a:chOff x="2442040" y="-296561"/>
              <a:chExt cx="914120" cy="108000"/>
            </a:xfrm>
          </p:grpSpPr>
          <p:sp>
            <p:nvSpPr>
              <p:cNvPr id="13" name="Rektangel 12">
                <a:extLst>
                  <a:ext uri="{FF2B5EF4-FFF2-40B4-BE49-F238E27FC236}">
                    <a16:creationId xmlns:a16="http://schemas.microsoft.com/office/drawing/2014/main" id="{B2AB4584-DF32-2E4D-A0C2-BCDA17515661}"/>
                  </a:ext>
                </a:extLst>
              </p:cNvPr>
              <p:cNvSpPr/>
              <p:nvPr/>
            </p:nvSpPr>
            <p:spPr>
              <a:xfrm>
                <a:off x="2442040" y="-296561"/>
                <a:ext cx="108000" cy="1080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" name="Rektangel 13">
                <a:extLst>
                  <a:ext uri="{FF2B5EF4-FFF2-40B4-BE49-F238E27FC236}">
                    <a16:creationId xmlns:a16="http://schemas.microsoft.com/office/drawing/2014/main" id="{307AD813-2F95-B145-8866-AB893EE32AAF}"/>
                  </a:ext>
                </a:extLst>
              </p:cNvPr>
              <p:cNvSpPr/>
              <p:nvPr/>
            </p:nvSpPr>
            <p:spPr>
              <a:xfrm>
                <a:off x="2764488" y="-296561"/>
                <a:ext cx="108000" cy="1080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" name="Rektangel 14">
                <a:extLst>
                  <a:ext uri="{FF2B5EF4-FFF2-40B4-BE49-F238E27FC236}">
                    <a16:creationId xmlns:a16="http://schemas.microsoft.com/office/drawing/2014/main" id="{0D9CDADD-E0FB-CE40-9647-33E2462E729E}"/>
                  </a:ext>
                </a:extLst>
              </p:cNvPr>
              <p:cNvSpPr/>
              <p:nvPr/>
            </p:nvSpPr>
            <p:spPr>
              <a:xfrm>
                <a:off x="3248160" y="-296561"/>
                <a:ext cx="108000" cy="108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" name="Rektangel 15">
                <a:extLst>
                  <a:ext uri="{FF2B5EF4-FFF2-40B4-BE49-F238E27FC236}">
                    <a16:creationId xmlns:a16="http://schemas.microsoft.com/office/drawing/2014/main" id="{52CC5802-59F2-8A4C-B373-F82F84A464EA}"/>
                  </a:ext>
                </a:extLst>
              </p:cNvPr>
              <p:cNvSpPr/>
              <p:nvPr/>
            </p:nvSpPr>
            <p:spPr>
              <a:xfrm>
                <a:off x="2603264" y="-296561"/>
                <a:ext cx="108000" cy="10800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" name="Rektangel 18">
                <a:extLst>
                  <a:ext uri="{FF2B5EF4-FFF2-40B4-BE49-F238E27FC236}">
                    <a16:creationId xmlns:a16="http://schemas.microsoft.com/office/drawing/2014/main" id="{F94FA0C1-68E6-464E-AC09-2AE1AEE87E0B}"/>
                  </a:ext>
                </a:extLst>
              </p:cNvPr>
              <p:cNvSpPr/>
              <p:nvPr/>
            </p:nvSpPr>
            <p:spPr>
              <a:xfrm>
                <a:off x="2925712" y="-296561"/>
                <a:ext cx="108000" cy="1080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" name="Rektangel 19">
                <a:extLst>
                  <a:ext uri="{FF2B5EF4-FFF2-40B4-BE49-F238E27FC236}">
                    <a16:creationId xmlns:a16="http://schemas.microsoft.com/office/drawing/2014/main" id="{EF895D5F-CFC3-1F42-8E10-31C2985F98C1}"/>
                  </a:ext>
                </a:extLst>
              </p:cNvPr>
              <p:cNvSpPr/>
              <p:nvPr/>
            </p:nvSpPr>
            <p:spPr>
              <a:xfrm>
                <a:off x="3086936" y="-296561"/>
                <a:ext cx="108000" cy="1080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</p:grpSp>
      <p:sp>
        <p:nvSpPr>
          <p:cNvPr id="26" name="Tittel 1">
            <a:extLst>
              <a:ext uri="{FF2B5EF4-FFF2-40B4-BE49-F238E27FC236}">
                <a16:creationId xmlns:a16="http://schemas.microsoft.com/office/drawing/2014/main" id="{9363A00E-1349-4947-AA83-0BB76A66A8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-2"/>
            <a:ext cx="4619624" cy="3438000"/>
          </a:xfrm>
          <a:solidFill>
            <a:schemeClr val="tx2"/>
          </a:solidFill>
        </p:spPr>
        <p:txBody>
          <a:bodyPr lIns="720000" tIns="720000" rIns="540000" bIns="360000" anchor="b" anchorCtr="0">
            <a:noAutofit/>
          </a:bodyPr>
          <a:lstStyle>
            <a:lvl1pPr algn="l">
              <a:lnSpc>
                <a:spcPct val="9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27" name="Undertittel 2">
            <a:extLst>
              <a:ext uri="{FF2B5EF4-FFF2-40B4-BE49-F238E27FC236}">
                <a16:creationId xmlns:a16="http://schemas.microsoft.com/office/drawing/2014/main" id="{48443F58-F050-4D81-BA7C-1187E2165C6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-1" y="3429000"/>
            <a:ext cx="4619625" cy="3429000"/>
          </a:xfrm>
          <a:solidFill>
            <a:schemeClr val="tx2"/>
          </a:solidFill>
        </p:spPr>
        <p:txBody>
          <a:bodyPr lIns="720000" rIns="720000">
            <a:noAutofit/>
          </a:bodyPr>
          <a:lstStyle>
            <a:lvl1pPr marL="0" indent="0" algn="l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D218A4F1-B622-4654-BDDD-23C7587842C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569324" y="0"/>
            <a:ext cx="1622675" cy="1619998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-2" t="33271" r="33444" b="-3"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77820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54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orside norma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4793A5B-E7B8-4C99-A418-8F8658427EA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 lIns="720000" tIns="720000" rIns="720000" bIns="720000" anchor="ctr" anchorCtr="0"/>
          <a:lstStyle>
            <a:lvl1pPr marL="0" indent="0" algn="r">
              <a:buNone/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  <a:defRPr/>
            </a:pPr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E38E4301-9788-164D-9664-3D256996C69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" y="-2"/>
            <a:ext cx="4619624" cy="3438000"/>
          </a:xfrm>
          <a:solidFill>
            <a:schemeClr val="accent1"/>
          </a:solidFill>
        </p:spPr>
        <p:txBody>
          <a:bodyPr lIns="720000" tIns="720000" rIns="540000" bIns="360000" anchor="b" anchorCtr="0">
            <a:noAutofit/>
          </a:bodyPr>
          <a:lstStyle>
            <a:lvl1pPr algn="l">
              <a:lnSpc>
                <a:spcPct val="90000"/>
              </a:lnSpc>
              <a:defRPr sz="36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D6995328-6892-8E49-8951-D46A5D939EC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-1" y="3428999"/>
            <a:ext cx="4619625" cy="1186751"/>
          </a:xfrm>
          <a:solidFill>
            <a:schemeClr val="accent1"/>
          </a:solidFill>
        </p:spPr>
        <p:txBody>
          <a:bodyPr lIns="720000" rIns="720000">
            <a:noAutofit/>
          </a:bodyPr>
          <a:lstStyle>
            <a:lvl1pPr marL="0" indent="0" algn="l">
              <a:spcBef>
                <a:spcPts val="0"/>
              </a:spcBef>
              <a:buNone/>
              <a:defRPr sz="16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grpSp>
        <p:nvGrpSpPr>
          <p:cNvPr id="10" name="Gruppe 9">
            <a:extLst>
              <a:ext uri="{FF2B5EF4-FFF2-40B4-BE49-F238E27FC236}">
                <a16:creationId xmlns:a16="http://schemas.microsoft.com/office/drawing/2014/main" id="{24D46953-51B1-2642-9E76-C78C4D2A5E20}"/>
              </a:ext>
            </a:extLst>
          </p:cNvPr>
          <p:cNvGrpSpPr/>
          <p:nvPr/>
        </p:nvGrpSpPr>
        <p:grpSpPr>
          <a:xfrm>
            <a:off x="2442040" y="-335454"/>
            <a:ext cx="1043680" cy="190800"/>
            <a:chOff x="2442040" y="-335454"/>
            <a:chExt cx="1043680" cy="190800"/>
          </a:xfrm>
        </p:grpSpPr>
        <p:sp>
          <p:nvSpPr>
            <p:cNvPr id="11" name="Rektangel 10">
              <a:extLst>
                <a:ext uri="{FF2B5EF4-FFF2-40B4-BE49-F238E27FC236}">
                  <a16:creationId xmlns:a16="http://schemas.microsoft.com/office/drawing/2014/main" id="{F09627A4-74A0-8C45-9058-B335B33AFAFD}"/>
                </a:ext>
              </a:extLst>
            </p:cNvPr>
            <p:cNvSpPr/>
            <p:nvPr/>
          </p:nvSpPr>
          <p:spPr>
            <a:xfrm>
              <a:off x="2442040" y="-335454"/>
              <a:ext cx="1043680" cy="190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grpSp>
          <p:nvGrpSpPr>
            <p:cNvPr id="12" name="Gruppe 11">
              <a:extLst>
                <a:ext uri="{FF2B5EF4-FFF2-40B4-BE49-F238E27FC236}">
                  <a16:creationId xmlns:a16="http://schemas.microsoft.com/office/drawing/2014/main" id="{BC368A8A-CF7D-B143-99BD-836D6370F545}"/>
                </a:ext>
              </a:extLst>
            </p:cNvPr>
            <p:cNvGrpSpPr/>
            <p:nvPr/>
          </p:nvGrpSpPr>
          <p:grpSpPr>
            <a:xfrm>
              <a:off x="2506820" y="-296561"/>
              <a:ext cx="914120" cy="108000"/>
              <a:chOff x="2442040" y="-296561"/>
              <a:chExt cx="914120" cy="108000"/>
            </a:xfrm>
          </p:grpSpPr>
          <p:sp>
            <p:nvSpPr>
              <p:cNvPr id="13" name="Rektangel 12">
                <a:extLst>
                  <a:ext uri="{FF2B5EF4-FFF2-40B4-BE49-F238E27FC236}">
                    <a16:creationId xmlns:a16="http://schemas.microsoft.com/office/drawing/2014/main" id="{B2AB4584-DF32-2E4D-A0C2-BCDA17515661}"/>
                  </a:ext>
                </a:extLst>
              </p:cNvPr>
              <p:cNvSpPr/>
              <p:nvPr/>
            </p:nvSpPr>
            <p:spPr>
              <a:xfrm>
                <a:off x="2442040" y="-296561"/>
                <a:ext cx="108000" cy="1080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" name="Rektangel 13">
                <a:extLst>
                  <a:ext uri="{FF2B5EF4-FFF2-40B4-BE49-F238E27FC236}">
                    <a16:creationId xmlns:a16="http://schemas.microsoft.com/office/drawing/2014/main" id="{307AD813-2F95-B145-8866-AB893EE32AAF}"/>
                  </a:ext>
                </a:extLst>
              </p:cNvPr>
              <p:cNvSpPr/>
              <p:nvPr/>
            </p:nvSpPr>
            <p:spPr>
              <a:xfrm>
                <a:off x="2764488" y="-296561"/>
                <a:ext cx="108000" cy="1080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" name="Rektangel 14">
                <a:extLst>
                  <a:ext uri="{FF2B5EF4-FFF2-40B4-BE49-F238E27FC236}">
                    <a16:creationId xmlns:a16="http://schemas.microsoft.com/office/drawing/2014/main" id="{0D9CDADD-E0FB-CE40-9647-33E2462E729E}"/>
                  </a:ext>
                </a:extLst>
              </p:cNvPr>
              <p:cNvSpPr/>
              <p:nvPr/>
            </p:nvSpPr>
            <p:spPr>
              <a:xfrm>
                <a:off x="3248160" y="-296561"/>
                <a:ext cx="108000" cy="108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" name="Rektangel 15">
                <a:extLst>
                  <a:ext uri="{FF2B5EF4-FFF2-40B4-BE49-F238E27FC236}">
                    <a16:creationId xmlns:a16="http://schemas.microsoft.com/office/drawing/2014/main" id="{52CC5802-59F2-8A4C-B373-F82F84A464EA}"/>
                  </a:ext>
                </a:extLst>
              </p:cNvPr>
              <p:cNvSpPr/>
              <p:nvPr/>
            </p:nvSpPr>
            <p:spPr>
              <a:xfrm>
                <a:off x="2603264" y="-296561"/>
                <a:ext cx="108000" cy="10800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" name="Rektangel 18">
                <a:extLst>
                  <a:ext uri="{FF2B5EF4-FFF2-40B4-BE49-F238E27FC236}">
                    <a16:creationId xmlns:a16="http://schemas.microsoft.com/office/drawing/2014/main" id="{F94FA0C1-68E6-464E-AC09-2AE1AEE87E0B}"/>
                  </a:ext>
                </a:extLst>
              </p:cNvPr>
              <p:cNvSpPr/>
              <p:nvPr/>
            </p:nvSpPr>
            <p:spPr>
              <a:xfrm>
                <a:off x="2925712" y="-296561"/>
                <a:ext cx="108000" cy="1080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" name="Rektangel 19">
                <a:extLst>
                  <a:ext uri="{FF2B5EF4-FFF2-40B4-BE49-F238E27FC236}">
                    <a16:creationId xmlns:a16="http://schemas.microsoft.com/office/drawing/2014/main" id="{EF895D5F-CFC3-1F42-8E10-31C2985F98C1}"/>
                  </a:ext>
                </a:extLst>
              </p:cNvPr>
              <p:cNvSpPr/>
              <p:nvPr/>
            </p:nvSpPr>
            <p:spPr>
              <a:xfrm>
                <a:off x="3086936" y="-296561"/>
                <a:ext cx="108000" cy="1080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</p:grp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D45AB863-1037-4F33-941F-BD1A4CF9967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569324" y="0"/>
            <a:ext cx="1622675" cy="1619998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-2" t="33271" r="33444" b="-3"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2353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54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tel og innhold grå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BA185CE-0C4D-BA4C-AD56-EC7A01C6D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631507"/>
            <a:ext cx="10757628" cy="1019278"/>
          </a:xfr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8198578-1CC1-9B42-A782-25F216402B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932563"/>
            <a:ext cx="10763250" cy="420544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F9651C1E-8EFA-5A44-9E4A-5B5B5B5BF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04CAD5E9-1DF4-7A46-AB26-B7E752C3B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r>
              <a:rPr lang="nb-NO"/>
              <a:t>AF Presentasjonsmal</a:t>
            </a:r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81157803-BFB9-5448-8FED-3C32C96D2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+mn-lt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1" name="Plassholder for tekst 13">
            <a:extLst>
              <a:ext uri="{FF2B5EF4-FFF2-40B4-BE49-F238E27FC236}">
                <a16:creationId xmlns:a16="http://schemas.microsoft.com/office/drawing/2014/main" id="{6DE9EF62-0349-414F-B572-7B78069149E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186549"/>
            <a:ext cx="811761" cy="355276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wrap="none" lIns="0" tIns="36000" rIns="0" bIns="72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Stikktittel</a:t>
            </a:r>
          </a:p>
        </p:txBody>
      </p:sp>
    </p:spTree>
    <p:extLst>
      <p:ext uri="{BB962C8B-B14F-4D97-AF65-F5344CB8AC3E}">
        <p14:creationId xmlns:p14="http://schemas.microsoft.com/office/powerpoint/2010/main" val="1424052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14">
          <p15:clr>
            <a:srgbClr val="FBAE40"/>
          </p15:clr>
        </p15:guide>
        <p15:guide id="2" orient="horz" pos="3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 bilder h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A978847-6F96-2844-8409-0F6D45441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5EF853A-31AC-4946-A28E-84235FF1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C373023-B764-3644-87D6-2DDA504D6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DEBBC91-D69E-8A4D-A57E-AD8767998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24" name="Plassholder for tekst 13">
            <a:extLst>
              <a:ext uri="{FF2B5EF4-FFF2-40B4-BE49-F238E27FC236}">
                <a16:creationId xmlns:a16="http://schemas.microsoft.com/office/drawing/2014/main" id="{158B584C-9242-4082-AB66-E8818AC707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186549"/>
            <a:ext cx="811761" cy="355276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wrap="none" lIns="0" tIns="36000" rIns="0" bIns="72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nb-NO"/>
              <a:t>Stikktittel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E5B2D0E-5E04-4066-9799-DB1EE1AAD7A0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720725" y="1984375"/>
            <a:ext cx="2422669" cy="2080193"/>
          </a:xfrm>
        </p:spPr>
        <p:txBody>
          <a:bodyPr/>
          <a:lstStyle/>
          <a:p>
            <a:r>
              <a:rPr lang="nb-NO" noProof="0"/>
              <a:t>Klikk på ikonet for å legge til et bilde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DACDD3E-88B0-4E0B-A1B7-29E8C58BBB12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720725" y="4064000"/>
            <a:ext cx="2420938" cy="2076450"/>
          </a:xfrm>
          <a:solidFill>
            <a:schemeClr val="accent1"/>
          </a:solidFill>
        </p:spPr>
        <p:txBody>
          <a:bodyPr lIns="180000" tIns="180000" rIns="180000" bIns="180000">
            <a:noAutofit/>
          </a:bodyPr>
          <a:lstStyle>
            <a:lvl1pPr marL="179388" indent="-179388">
              <a:spcBef>
                <a:spcPts val="800"/>
              </a:spcBef>
              <a:buClr>
                <a:schemeClr val="bg1"/>
              </a:buClr>
              <a:defRPr sz="1800"/>
            </a:lvl1pPr>
          </a:lstStyle>
          <a:p>
            <a:pPr lvl="0"/>
            <a:r>
              <a:rPr lang="nb-NO" noProof="0"/>
              <a:t>Klikk for å redigere tekststiler i malen</a:t>
            </a:r>
          </a:p>
        </p:txBody>
      </p:sp>
      <p:sp>
        <p:nvSpPr>
          <p:cNvPr id="44" name="Picture Placeholder 11">
            <a:extLst>
              <a:ext uri="{FF2B5EF4-FFF2-40B4-BE49-F238E27FC236}">
                <a16:creationId xmlns:a16="http://schemas.microsoft.com/office/drawing/2014/main" id="{3E2F2529-6BAF-439A-A7FD-F99C443E924D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3494089" y="1984375"/>
            <a:ext cx="2422670" cy="2080193"/>
          </a:xfrm>
        </p:spPr>
        <p:txBody>
          <a:bodyPr/>
          <a:lstStyle/>
          <a:p>
            <a:r>
              <a:rPr lang="nb-NO" noProof="0"/>
              <a:t>Klikk på ikonet for å legge til et bilde</a:t>
            </a:r>
          </a:p>
        </p:txBody>
      </p:sp>
      <p:sp>
        <p:nvSpPr>
          <p:cNvPr id="45" name="Text Placeholder 15">
            <a:extLst>
              <a:ext uri="{FF2B5EF4-FFF2-40B4-BE49-F238E27FC236}">
                <a16:creationId xmlns:a16="http://schemas.microsoft.com/office/drawing/2014/main" id="{869BAEFB-4306-4BDB-A353-7BF5CCAC710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494179" y="4064000"/>
            <a:ext cx="2420939" cy="2076450"/>
          </a:xfrm>
          <a:solidFill>
            <a:schemeClr val="accent1"/>
          </a:solidFill>
        </p:spPr>
        <p:txBody>
          <a:bodyPr lIns="180000" tIns="180000" rIns="180000" bIns="180000">
            <a:noAutofit/>
          </a:bodyPr>
          <a:lstStyle>
            <a:lvl1pPr marL="179388" indent="-179388">
              <a:spcBef>
                <a:spcPts val="800"/>
              </a:spcBef>
              <a:buClr>
                <a:schemeClr val="bg1"/>
              </a:buClr>
              <a:defRPr sz="1800"/>
            </a:lvl1pPr>
          </a:lstStyle>
          <a:p>
            <a:pPr lvl="0"/>
            <a:r>
              <a:rPr lang="nb-NO" noProof="0"/>
              <a:t>Klikk for å redigere tekststiler i malen</a:t>
            </a:r>
          </a:p>
        </p:txBody>
      </p:sp>
      <p:sp>
        <p:nvSpPr>
          <p:cNvPr id="46" name="Picture Placeholder 11">
            <a:extLst>
              <a:ext uri="{FF2B5EF4-FFF2-40B4-BE49-F238E27FC236}">
                <a16:creationId xmlns:a16="http://schemas.microsoft.com/office/drawing/2014/main" id="{ED2444A2-6D17-438E-9C4C-6169E08BEDF9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6275243" y="1984375"/>
            <a:ext cx="2422671" cy="2080193"/>
          </a:xfrm>
        </p:spPr>
        <p:txBody>
          <a:bodyPr/>
          <a:lstStyle/>
          <a:p>
            <a:r>
              <a:rPr lang="nb-NO" noProof="0"/>
              <a:t>Klikk på ikonet for å legge til et bilde</a:t>
            </a:r>
          </a:p>
        </p:txBody>
      </p:sp>
      <p:sp>
        <p:nvSpPr>
          <p:cNvPr id="47" name="Text Placeholder 15">
            <a:extLst>
              <a:ext uri="{FF2B5EF4-FFF2-40B4-BE49-F238E27FC236}">
                <a16:creationId xmlns:a16="http://schemas.microsoft.com/office/drawing/2014/main" id="{303E5062-B15B-4193-8FEF-9858726FC26F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6275389" y="4064000"/>
            <a:ext cx="2420940" cy="2076450"/>
          </a:xfrm>
          <a:solidFill>
            <a:schemeClr val="accent1"/>
          </a:solidFill>
        </p:spPr>
        <p:txBody>
          <a:bodyPr lIns="180000" tIns="180000" rIns="180000" bIns="180000">
            <a:noAutofit/>
          </a:bodyPr>
          <a:lstStyle>
            <a:lvl1pPr marL="179388" indent="-179388">
              <a:spcBef>
                <a:spcPts val="800"/>
              </a:spcBef>
              <a:buClr>
                <a:schemeClr val="bg1"/>
              </a:buClr>
              <a:defRPr sz="1800"/>
            </a:lvl1pPr>
          </a:lstStyle>
          <a:p>
            <a:pPr lvl="0"/>
            <a:r>
              <a:rPr lang="nb-NO" noProof="0"/>
              <a:t>Klikk for å redigere tekststiler i malen</a:t>
            </a:r>
          </a:p>
        </p:txBody>
      </p:sp>
      <p:sp>
        <p:nvSpPr>
          <p:cNvPr id="48" name="Picture Placeholder 11">
            <a:extLst>
              <a:ext uri="{FF2B5EF4-FFF2-40B4-BE49-F238E27FC236}">
                <a16:creationId xmlns:a16="http://schemas.microsoft.com/office/drawing/2014/main" id="{06BFCAB3-DA6F-4954-A06F-4B935B86C299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9054960" y="1984375"/>
            <a:ext cx="2416315" cy="2080193"/>
          </a:xfrm>
        </p:spPr>
        <p:txBody>
          <a:bodyPr/>
          <a:lstStyle/>
          <a:p>
            <a:r>
              <a:rPr lang="nb-NO" noProof="0"/>
              <a:t>Klikk på ikonet for å legge til et bilde</a:t>
            </a:r>
          </a:p>
        </p:txBody>
      </p:sp>
      <p:sp>
        <p:nvSpPr>
          <p:cNvPr id="49" name="Text Placeholder 15">
            <a:extLst>
              <a:ext uri="{FF2B5EF4-FFF2-40B4-BE49-F238E27FC236}">
                <a16:creationId xmlns:a16="http://schemas.microsoft.com/office/drawing/2014/main" id="{CF5D25C2-2C87-4142-BE8D-9F5C55DCC5DC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055178" y="4064000"/>
            <a:ext cx="2414588" cy="2076450"/>
          </a:xfrm>
          <a:solidFill>
            <a:schemeClr val="accent1"/>
          </a:solidFill>
        </p:spPr>
        <p:txBody>
          <a:bodyPr lIns="180000" tIns="180000" rIns="180000" bIns="180000">
            <a:noAutofit/>
          </a:bodyPr>
          <a:lstStyle>
            <a:lvl1pPr marL="179388" indent="-179388">
              <a:spcBef>
                <a:spcPts val="800"/>
              </a:spcBef>
              <a:buClr>
                <a:schemeClr val="bg1"/>
              </a:buClr>
              <a:defRPr sz="1800"/>
            </a:lvl1pPr>
          </a:lstStyle>
          <a:p>
            <a:pPr lvl="0"/>
            <a:r>
              <a:rPr lang="nb-NO" noProof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632245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10">
          <p15:clr>
            <a:srgbClr val="FBAE40"/>
          </p15:clr>
        </p15:guide>
        <p15:guide id="2" orient="horz" pos="339">
          <p15:clr>
            <a:srgbClr val="FBAE40"/>
          </p15:clr>
        </p15:guide>
        <p15:guide id="3" pos="3728">
          <p15:clr>
            <a:srgbClr val="FBAE40"/>
          </p15:clr>
        </p15:guide>
        <p15:guide id="4" pos="3949">
          <p15:clr>
            <a:srgbClr val="FBAE40"/>
          </p15:clr>
        </p15:guide>
        <p15:guide id="5" pos="2201">
          <p15:clr>
            <a:srgbClr val="FBAE40"/>
          </p15:clr>
        </p15:guide>
        <p15:guide id="6" pos="1979">
          <p15:clr>
            <a:srgbClr val="FBAE40"/>
          </p15:clr>
        </p15:guide>
        <p15:guide id="7" pos="5474">
          <p15:clr>
            <a:srgbClr val="FBAE40"/>
          </p15:clr>
        </p15:guide>
        <p15:guide id="8" pos="5698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nhold og stort bilde krediter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F2086882-4DF4-4FCF-9CFA-D768C6D5193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69038" y="0"/>
            <a:ext cx="5922961" cy="6858000"/>
          </a:xfrm>
          <a:solidFill>
            <a:schemeClr val="bg2"/>
          </a:solidFill>
        </p:spPr>
        <p:txBody>
          <a:bodyPr lIns="720000" tIns="720000" rIns="720000" bIns="720000" anchor="ctr" anchorCtr="0"/>
          <a:lstStyle>
            <a:lvl1pPr marL="0" indent="0" algn="r">
              <a:buNone/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  <a:defRPr/>
            </a:pPr>
            <a:r>
              <a:rPr lang="nb-NO" noProof="0"/>
              <a:t>Klikk på ikonet for å legge til et bilde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CF920B60-1C94-4F58-89CA-C6AA11FC753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583006" y="0"/>
            <a:ext cx="610000" cy="608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-6" t="29843" r="30028" b="-1"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 noProof="0"/>
              <a:t> 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954A463-EC8E-5847-B083-46ED2B2036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0000" y="1933200"/>
            <a:ext cx="5202000" cy="42048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A978847-6F96-2844-8409-0F6D45441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5EF853A-31AC-4946-A28E-84235FF1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C373023-B764-3644-87D6-2DDA504D6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DEBBC91-D69E-8A4D-A57E-AD8767998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631507"/>
            <a:ext cx="5202000" cy="1019278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tekst 13">
            <a:extLst>
              <a:ext uri="{FF2B5EF4-FFF2-40B4-BE49-F238E27FC236}">
                <a16:creationId xmlns:a16="http://schemas.microsoft.com/office/drawing/2014/main" id="{D30A3569-F534-459A-88C1-6A517D17A94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69038" y="5628968"/>
            <a:ext cx="5922961" cy="1229032"/>
          </a:xfrm>
          <a:solidFill>
            <a:schemeClr val="tx2"/>
          </a:solidFill>
        </p:spPr>
        <p:txBody>
          <a:bodyPr wrap="square" lIns="360000" tIns="360000" rIns="720000" bIns="360000" anchor="t" anchorCtr="0">
            <a:no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noProof="0"/>
              <a:t>Bildetekst kreditering</a:t>
            </a:r>
          </a:p>
        </p:txBody>
      </p:sp>
      <p:sp>
        <p:nvSpPr>
          <p:cNvPr id="11" name="Plassholder for tekst 13">
            <a:extLst>
              <a:ext uri="{FF2B5EF4-FFF2-40B4-BE49-F238E27FC236}">
                <a16:creationId xmlns:a16="http://schemas.microsoft.com/office/drawing/2014/main" id="{333722B0-66EF-4EAE-A36E-3DF2AB0FEC3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186549"/>
            <a:ext cx="811761" cy="355276"/>
          </a:xfrm>
          <a:blipFill dpi="0" rotWithShape="1">
            <a:blip r:embed="rId4"/>
            <a:srcRect/>
            <a:stretch>
              <a:fillRect/>
            </a:stretch>
          </a:blipFill>
        </p:spPr>
        <p:txBody>
          <a:bodyPr wrap="none" lIns="0" tIns="36000" rIns="0" bIns="72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nb-NO"/>
              <a:t>Stikktittel</a:t>
            </a:r>
          </a:p>
        </p:txBody>
      </p:sp>
    </p:spTree>
    <p:extLst>
      <p:ext uri="{BB962C8B-B14F-4D97-AF65-F5344CB8AC3E}">
        <p14:creationId xmlns:p14="http://schemas.microsoft.com/office/powerpoint/2010/main" val="441465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10">
          <p15:clr>
            <a:srgbClr val="FBAE40"/>
          </p15:clr>
        </p15:guide>
        <p15:guide id="2" orient="horz" pos="339">
          <p15:clr>
            <a:srgbClr val="FBAE40"/>
          </p15:clr>
        </p15:guide>
        <p15:guide id="3" pos="3728">
          <p15:clr>
            <a:srgbClr val="FBAE40"/>
          </p15:clr>
        </p15:guide>
        <p15:guide id="4" pos="3949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tel, tekst og bilde bred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1">
            <a:extLst>
              <a:ext uri="{FF2B5EF4-FFF2-40B4-BE49-F238E27FC236}">
                <a16:creationId xmlns:a16="http://schemas.microsoft.com/office/drawing/2014/main" id="{8FDD2FA1-D5F6-CA8B-6AF8-55514FA543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1620000"/>
            <a:ext cx="4163223" cy="615553"/>
          </a:xfrm>
        </p:spPr>
        <p:txBody>
          <a:bodyPr lIns="0" tIns="0" rIns="0" bIns="0" anchor="ctr"/>
          <a:lstStyle>
            <a:lvl1pPr>
              <a:defRPr/>
            </a:lvl1pPr>
          </a:lstStyle>
          <a:p>
            <a:r>
              <a:rPr lang="nb-NO"/>
              <a:t>Budskapet?</a:t>
            </a:r>
          </a:p>
        </p:txBody>
      </p:sp>
      <p:sp>
        <p:nvSpPr>
          <p:cNvPr id="4" name="Kulepunkter">
            <a:extLst>
              <a:ext uri="{FF2B5EF4-FFF2-40B4-BE49-F238E27FC236}">
                <a16:creationId xmlns:a16="http://schemas.microsoft.com/office/drawing/2014/main" id="{6FEFBF3D-0581-675E-3DB8-5141E9B31EB2}"/>
              </a:ext>
            </a:extLst>
          </p:cNvPr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720001" y="2328530"/>
            <a:ext cx="4163223" cy="3131991"/>
          </a:xfrm>
          <a:prstGeom prst="rect">
            <a:avLst/>
          </a:prstGeom>
        </p:spPr>
        <p:txBody>
          <a:bodyPr lIns="0" tIns="0" rIns="0" bIns="0"/>
          <a:lstStyle>
            <a:lvl1pPr marL="226800" indent="-226800">
              <a:buFont typeface="Arial" panose="020B0604020202020204" pitchFamily="34" charset="0"/>
              <a:buChar char="•"/>
              <a:defRPr/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nb-NO"/>
              <a:t>Kulepunkter</a:t>
            </a:r>
          </a:p>
        </p:txBody>
      </p:sp>
      <p:sp>
        <p:nvSpPr>
          <p:cNvPr id="8" name="Plassholder for bilde 6">
            <a:extLst>
              <a:ext uri="{FF2B5EF4-FFF2-40B4-BE49-F238E27FC236}">
                <a16:creationId xmlns:a16="http://schemas.microsoft.com/office/drawing/2014/main" id="{709BAD60-7C03-AA11-D5E0-79796B7E25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6096322" y="1620000"/>
            <a:ext cx="6095679" cy="406304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tIns="870268"/>
          <a:lstStyle>
            <a:lvl1pPr marL="228594" indent="-228594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/>
            </a:lvl1pPr>
          </a:lstStyle>
          <a:p>
            <a:r>
              <a:rPr lang="nb-NO"/>
              <a:t>Liggende breddebilde 2:3</a:t>
            </a:r>
          </a:p>
        </p:txBody>
      </p:sp>
      <p:sp>
        <p:nvSpPr>
          <p:cNvPr id="2" name="Kreditering">
            <a:extLst>
              <a:ext uri="{FF2B5EF4-FFF2-40B4-BE49-F238E27FC236}">
                <a16:creationId xmlns:a16="http://schemas.microsoft.com/office/drawing/2014/main" id="{C6827BD8-0342-CA6D-DB6B-665C286C8E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09370" y="5683044"/>
            <a:ext cx="3552002" cy="310260"/>
          </a:xfrm>
          <a:prstGeom prst="rect">
            <a:avLst/>
          </a:prstGeom>
        </p:spPr>
        <p:txBody>
          <a:bodyPr wrap="square" lIns="90000" tIns="72000" rIns="90000" bIns="72000" anchor="t" anchorCtr="0">
            <a:spAutoFit/>
          </a:bodyPr>
          <a:lstStyle>
            <a:lvl1pPr marL="0" indent="0" algn="r">
              <a:buNone/>
              <a:defRPr sz="900"/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nb-NO"/>
              <a:t>Bildekreditering eller kilde</a:t>
            </a:r>
          </a:p>
        </p:txBody>
      </p:sp>
    </p:spTree>
    <p:extLst>
      <p:ext uri="{BB962C8B-B14F-4D97-AF65-F5344CB8AC3E}">
        <p14:creationId xmlns:p14="http://schemas.microsoft.com/office/powerpoint/2010/main" val="36964100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tel og bilde bred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>
            <a:extLst>
              <a:ext uri="{FF2B5EF4-FFF2-40B4-BE49-F238E27FC236}">
                <a16:creationId xmlns:a16="http://schemas.microsoft.com/office/drawing/2014/main" id="{9DF91654-A338-8335-77AF-FA975B48B7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b-NO"/>
              <a:t>Hva er budskapet ditt?</a:t>
            </a:r>
          </a:p>
        </p:txBody>
      </p:sp>
      <p:sp>
        <p:nvSpPr>
          <p:cNvPr id="9" name="Bilde">
            <a:extLst>
              <a:ext uri="{FF2B5EF4-FFF2-40B4-BE49-F238E27FC236}">
                <a16:creationId xmlns:a16="http://schemas.microsoft.com/office/drawing/2014/main" id="{F8055A36-9FB8-9F77-52A5-DC0C8225CA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719997" y="1620000"/>
            <a:ext cx="10754454" cy="434295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tIns="870268"/>
          <a:lstStyle>
            <a:lvl1pPr marL="228594" indent="-228594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/>
            </a:lvl1pPr>
          </a:lstStyle>
          <a:p>
            <a:r>
              <a:rPr lang="nb-NO"/>
              <a:t>Liggende breddebilde 16:9</a:t>
            </a:r>
          </a:p>
        </p:txBody>
      </p:sp>
      <p:sp>
        <p:nvSpPr>
          <p:cNvPr id="4" name="Kreditering">
            <a:extLst>
              <a:ext uri="{FF2B5EF4-FFF2-40B4-BE49-F238E27FC236}">
                <a16:creationId xmlns:a16="http://schemas.microsoft.com/office/drawing/2014/main" id="{C45F1703-D2E8-56E4-7437-3E36043671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20002" y="5972162"/>
            <a:ext cx="3552002" cy="310260"/>
          </a:xfrm>
          <a:prstGeom prst="rect">
            <a:avLst/>
          </a:prstGeom>
        </p:spPr>
        <p:txBody>
          <a:bodyPr wrap="square" lIns="90000" tIns="72000" rIns="90000" bIns="72000" anchor="t" anchorCtr="0">
            <a:spAutoFit/>
          </a:bodyPr>
          <a:lstStyle>
            <a:lvl1pPr marL="0" indent="0" algn="r">
              <a:buNone/>
              <a:defRPr sz="900"/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nb-NO"/>
              <a:t>Bildekreditering eller kilde</a:t>
            </a:r>
          </a:p>
        </p:txBody>
      </p:sp>
    </p:spTree>
    <p:extLst>
      <p:ext uri="{BB962C8B-B14F-4D97-AF65-F5344CB8AC3E}">
        <p14:creationId xmlns:p14="http://schemas.microsoft.com/office/powerpoint/2010/main" val="21174469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B0EA97-47D0-2EFE-76C1-955AD25EA2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b-NO" noProof="0"/>
              <a:t>Hva er budskapet ditt?</a:t>
            </a:r>
            <a:endParaRPr lang="nb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700896-B5D4-729B-5DC2-88774F5E63C1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nb-NO"/>
              <a:t>Første nivå</a:t>
            </a:r>
          </a:p>
          <a:p>
            <a:pPr lvl="1"/>
            <a:r>
              <a:rPr lang="nb-NO"/>
              <a:t>Andre nivå</a:t>
            </a:r>
          </a:p>
        </p:txBody>
      </p:sp>
    </p:spTree>
    <p:extLst>
      <p:ext uri="{BB962C8B-B14F-4D97-AF65-F5344CB8AC3E}">
        <p14:creationId xmlns:p14="http://schemas.microsoft.com/office/powerpoint/2010/main" val="10334755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tekst og bilde bredde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id="{AFB8FFFD-D070-896B-CFCB-F48AE5556F2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2443637" y="1620000"/>
            <a:ext cx="2314354" cy="120032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nb-NO"/>
              <a:t>Denne er egnet for bilder i høyre boks</a:t>
            </a:r>
          </a:p>
          <a:p>
            <a:r>
              <a:rPr lang="nb-NO"/>
              <a:t>Liggende bilde</a:t>
            </a:r>
          </a:p>
          <a:p>
            <a:endParaRPr/>
          </a:p>
        </p:txBody>
      </p:sp>
      <p:sp>
        <p:nvSpPr>
          <p:cNvPr id="13" name="Kreditering">
            <a:extLst>
              <a:ext uri="{FF2B5EF4-FFF2-40B4-BE49-F238E27FC236}">
                <a16:creationId xmlns:a16="http://schemas.microsoft.com/office/drawing/2014/main" id="{559C6E87-094F-EDC5-CD75-B5EAEC7A83A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5" hasCustomPrompt="1"/>
          </p:nvPr>
        </p:nvSpPr>
        <p:spPr>
          <a:xfrm>
            <a:off x="7920000" y="6309934"/>
            <a:ext cx="3943350" cy="230832"/>
          </a:xfrm>
          <a:prstGeom prst="rect">
            <a:avLst/>
          </a:prstGeom>
        </p:spPr>
        <p:txBody>
          <a:bodyPr lIns="90000" tIns="0" rIns="90000" bIns="0" anchor="ctr"/>
          <a:lstStyle>
            <a:lvl1pPr marL="0" indent="0" algn="r">
              <a:buNone/>
              <a:defRPr sz="9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b-NO"/>
              <a:t>Bildekreditering eller kilde</a:t>
            </a:r>
          </a:p>
        </p:txBody>
      </p:sp>
      <p:sp>
        <p:nvSpPr>
          <p:cNvPr id="3" name="Plassholder for bilde 6">
            <a:extLst>
              <a:ext uri="{FF2B5EF4-FFF2-40B4-BE49-F238E27FC236}">
                <a16:creationId xmlns:a16="http://schemas.microsoft.com/office/drawing/2014/main" id="{3512C97A-B2AA-8825-E8EA-2FF5CE250065}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ph type="pic" sz="quarter" idx="20" hasCustomPrompt="1"/>
          </p:nvPr>
        </p:nvSpPr>
        <p:spPr>
          <a:xfrm>
            <a:off x="5440768" y="1619997"/>
            <a:ext cx="6751232" cy="4500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tIns="870268"/>
          <a:lstStyle>
            <a:lvl1pPr marL="22860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/>
            </a:lvl1pPr>
          </a:lstStyle>
          <a:p>
            <a:r>
              <a:rPr lang="nb-NO"/>
              <a:t>Breddebilde 2:3</a:t>
            </a:r>
          </a:p>
        </p:txBody>
      </p:sp>
      <p:sp>
        <p:nvSpPr>
          <p:cNvPr id="10" name="Innhold">
            <a:extLst>
              <a:ext uri="{FF2B5EF4-FFF2-40B4-BE49-F238E27FC236}">
                <a16:creationId xmlns:a16="http://schemas.microsoft.com/office/drawing/2014/main" id="{AC10A601-D992-F3CA-93BE-37F1F9D8758A}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ph idx="1" hasCustomPrompt="1"/>
          </p:nvPr>
        </p:nvSpPr>
        <p:spPr>
          <a:xfrm>
            <a:off x="720000" y="1619998"/>
            <a:ext cx="3964143" cy="4499999"/>
          </a:xfrm>
          <a:prstGeom prst="rect">
            <a:avLst/>
          </a:prstGeo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nb-NO"/>
              <a:t>Første nivå</a:t>
            </a:r>
          </a:p>
          <a:p>
            <a:pPr lvl="1"/>
            <a:r>
              <a:rPr lang="nb-NO"/>
              <a:t>Andre nivå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929D84EB-A197-A735-024E-C1CA0552EC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>
          <a:xfrm>
            <a:off x="720000" y="657645"/>
            <a:ext cx="11143350" cy="720000"/>
          </a:xfrm>
        </p:spPr>
        <p:txBody>
          <a:bodyPr lIns="0" tIns="0" rIns="0" bIns="0"/>
          <a:lstStyle>
            <a:lvl1pPr>
              <a:defRPr/>
            </a:lvl1pPr>
          </a:lstStyle>
          <a:p>
            <a:r>
              <a:rPr lang="nb-NO"/>
              <a:t>Hva er budskapet ditt?</a:t>
            </a:r>
          </a:p>
        </p:txBody>
      </p:sp>
    </p:spTree>
    <p:extLst>
      <p:ext uri="{BB962C8B-B14F-4D97-AF65-F5344CB8AC3E}">
        <p14:creationId xmlns:p14="http://schemas.microsoft.com/office/powerpoint/2010/main" val="1934141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neg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BA185CE-0C4D-BA4C-AD56-EC7A01C6D2E7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8198578-1CC1-9B42-A782-25F216402B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F9651C1E-8EFA-5A44-9E4A-5B5B5B5BF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r>
              <a:rPr lang="nb-NO"/>
              <a:t>25.06.2021</a:t>
            </a:r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04CAD5E9-1DF4-7A46-AB26-B7E752C3B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r>
              <a:rPr lang="nb-NO"/>
              <a:t>Sett inn bunntekst her</a:t>
            </a:r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81157803-BFB9-5448-8FED-3C32C96D2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0" name="Plassholder for tekst 13">
            <a:extLst>
              <a:ext uri="{FF2B5EF4-FFF2-40B4-BE49-F238E27FC236}">
                <a16:creationId xmlns:a16="http://schemas.microsoft.com/office/drawing/2014/main" id="{0E9E79A9-6B56-434F-A88D-42391AF5F8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998" y="180975"/>
            <a:ext cx="713212" cy="36085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wrap="none" lIns="0" tIns="72000" rIns="0" bIns="72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Stikktittel</a:t>
            </a:r>
          </a:p>
        </p:txBody>
      </p:sp>
    </p:spTree>
    <p:extLst>
      <p:ext uri="{BB962C8B-B14F-4D97-AF65-F5344CB8AC3E}">
        <p14:creationId xmlns:p14="http://schemas.microsoft.com/office/powerpoint/2010/main" val="340882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14">
          <p15:clr>
            <a:srgbClr val="FBAE40"/>
          </p15:clr>
        </p15:guide>
        <p15:guide id="2" orient="horz" pos="3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tel">
            <a:extLst>
              <a:ext uri="{FF2B5EF4-FFF2-40B4-BE49-F238E27FC236}">
                <a16:creationId xmlns:a16="http://schemas.microsoft.com/office/drawing/2014/main" id="{81B01840-AA89-BE47-862B-F7DA6BFA28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Hva er budskapet ditt?</a:t>
            </a:r>
          </a:p>
        </p:txBody>
      </p:sp>
      <p:sp>
        <p:nvSpPr>
          <p:cNvPr id="3" name="Mellomtittel 1">
            <a:extLst>
              <a:ext uri="{FF2B5EF4-FFF2-40B4-BE49-F238E27FC236}">
                <a16:creationId xmlns:a16="http://schemas.microsoft.com/office/drawing/2014/main" id="{111C3207-A02D-1439-9717-5C180D2438F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19999" y="1620001"/>
            <a:ext cx="5016000" cy="440767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20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nb-NO"/>
              <a:t>Mellomtittel</a:t>
            </a:r>
          </a:p>
        </p:txBody>
      </p:sp>
      <p:sp>
        <p:nvSpPr>
          <p:cNvPr id="4" name="Innhold 1">
            <a:extLst>
              <a:ext uri="{FF2B5EF4-FFF2-40B4-BE49-F238E27FC236}">
                <a16:creationId xmlns:a16="http://schemas.microsoft.com/office/drawing/2014/main" id="{98F5993B-FF9A-FBAE-970D-12AF029A6DF1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20000" y="2159999"/>
            <a:ext cx="5016000" cy="4040356"/>
          </a:xfrm>
          <a:prstGeom prst="rect">
            <a:avLst/>
          </a:prstGeo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nb-NO"/>
              <a:t>Første nivå</a:t>
            </a:r>
          </a:p>
        </p:txBody>
      </p:sp>
      <p:sp>
        <p:nvSpPr>
          <p:cNvPr id="14" name="Mellomtittel 2">
            <a:extLst>
              <a:ext uri="{FF2B5EF4-FFF2-40B4-BE49-F238E27FC236}">
                <a16:creationId xmlns:a16="http://schemas.microsoft.com/office/drawing/2014/main" id="{338B8BA7-C4F1-5353-C55B-1D698999A905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468001" y="1620000"/>
            <a:ext cx="5003999" cy="432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20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nb-NO"/>
              <a:t>Mellomtittel</a:t>
            </a:r>
          </a:p>
        </p:txBody>
      </p:sp>
      <p:sp>
        <p:nvSpPr>
          <p:cNvPr id="15" name="Innhold  2">
            <a:extLst>
              <a:ext uri="{FF2B5EF4-FFF2-40B4-BE49-F238E27FC236}">
                <a16:creationId xmlns:a16="http://schemas.microsoft.com/office/drawing/2014/main" id="{6262AF05-433D-1749-7F22-50E3DC753ED0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468001" y="2159999"/>
            <a:ext cx="5003999" cy="4040356"/>
          </a:xfrm>
          <a:prstGeom prst="rect">
            <a:avLst/>
          </a:prstGeom>
        </p:spPr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nb-NO"/>
              <a:t>Første nivå</a:t>
            </a:r>
          </a:p>
        </p:txBody>
      </p:sp>
    </p:spTree>
    <p:extLst>
      <p:ext uri="{BB962C8B-B14F-4D97-AF65-F5344CB8AC3E}">
        <p14:creationId xmlns:p14="http://schemas.microsoft.com/office/powerpoint/2010/main" val="23368286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norma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4793A5B-E7B8-4C99-A418-8F8658427EA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 lIns="720000" tIns="720000" rIns="720000" bIns="720000" anchor="ctr" anchorCtr="0"/>
          <a:lstStyle>
            <a:lvl1pPr marL="0" indent="0" algn="r">
              <a:buNone/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  <a:defRPr/>
            </a:pPr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E38E4301-9788-164D-9664-3D256996C69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" y="-2"/>
            <a:ext cx="4619624" cy="3438000"/>
          </a:xfrm>
          <a:solidFill>
            <a:schemeClr val="accent1"/>
          </a:solidFill>
        </p:spPr>
        <p:txBody>
          <a:bodyPr lIns="720000" tIns="720000" rIns="540000" bIns="360000" anchor="b" anchorCtr="0">
            <a:noAutofit/>
          </a:bodyPr>
          <a:lstStyle>
            <a:lvl1pPr algn="l">
              <a:lnSpc>
                <a:spcPct val="90000"/>
              </a:lnSpc>
              <a:defRPr sz="36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D6995328-6892-8E49-8951-D46A5D939EC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-1" y="3428999"/>
            <a:ext cx="4619625" cy="1186751"/>
          </a:xfrm>
          <a:solidFill>
            <a:schemeClr val="accent1"/>
          </a:solidFill>
        </p:spPr>
        <p:txBody>
          <a:bodyPr lIns="720000" rIns="720000">
            <a:noAutofit/>
          </a:bodyPr>
          <a:lstStyle>
            <a:lvl1pPr marL="0" indent="0" algn="l">
              <a:spcBef>
                <a:spcPts val="0"/>
              </a:spcBef>
              <a:buNone/>
              <a:defRPr sz="16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7FE123C0-69B0-E642-86BE-36980F897039}"/>
              </a:ext>
            </a:extLst>
          </p:cNvPr>
          <p:cNvSpPr txBox="1"/>
          <p:nvPr/>
        </p:nvSpPr>
        <p:spPr>
          <a:xfrm>
            <a:off x="719998" y="-340468"/>
            <a:ext cx="1668818" cy="195814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lang="nb-NO" sz="800" noProof="1"/>
              <a:t>AF Gruppen</a:t>
            </a:r>
            <a:r>
              <a:rPr lang="nb-NO" sz="800" noProof="1">
                <a:solidFill>
                  <a:schemeClr val="accent2"/>
                </a:solidFill>
              </a:rPr>
              <a:t> |</a:t>
            </a:r>
            <a:r>
              <a:rPr lang="nb-NO" sz="800" noProof="1"/>
              <a:t> Presentasjonsmal 2021</a:t>
            </a:r>
          </a:p>
        </p:txBody>
      </p:sp>
      <p:grpSp>
        <p:nvGrpSpPr>
          <p:cNvPr id="10" name="Gruppe 9">
            <a:extLst>
              <a:ext uri="{FF2B5EF4-FFF2-40B4-BE49-F238E27FC236}">
                <a16:creationId xmlns:a16="http://schemas.microsoft.com/office/drawing/2014/main" id="{24D46953-51B1-2642-9E76-C78C4D2A5E20}"/>
              </a:ext>
            </a:extLst>
          </p:cNvPr>
          <p:cNvGrpSpPr/>
          <p:nvPr/>
        </p:nvGrpSpPr>
        <p:grpSpPr>
          <a:xfrm>
            <a:off x="2442040" y="-335454"/>
            <a:ext cx="1043680" cy="190800"/>
            <a:chOff x="2442040" y="-335454"/>
            <a:chExt cx="1043680" cy="190800"/>
          </a:xfrm>
        </p:grpSpPr>
        <p:sp>
          <p:nvSpPr>
            <p:cNvPr id="11" name="Rektangel 10">
              <a:extLst>
                <a:ext uri="{FF2B5EF4-FFF2-40B4-BE49-F238E27FC236}">
                  <a16:creationId xmlns:a16="http://schemas.microsoft.com/office/drawing/2014/main" id="{F09627A4-74A0-8C45-9058-B335B33AFAFD}"/>
                </a:ext>
              </a:extLst>
            </p:cNvPr>
            <p:cNvSpPr/>
            <p:nvPr/>
          </p:nvSpPr>
          <p:spPr>
            <a:xfrm>
              <a:off x="2442040" y="-335454"/>
              <a:ext cx="1043680" cy="190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grpSp>
          <p:nvGrpSpPr>
            <p:cNvPr id="12" name="Gruppe 11">
              <a:extLst>
                <a:ext uri="{FF2B5EF4-FFF2-40B4-BE49-F238E27FC236}">
                  <a16:creationId xmlns:a16="http://schemas.microsoft.com/office/drawing/2014/main" id="{BC368A8A-CF7D-B143-99BD-836D6370F545}"/>
                </a:ext>
              </a:extLst>
            </p:cNvPr>
            <p:cNvGrpSpPr/>
            <p:nvPr/>
          </p:nvGrpSpPr>
          <p:grpSpPr>
            <a:xfrm>
              <a:off x="2506820" y="-296561"/>
              <a:ext cx="914120" cy="108000"/>
              <a:chOff x="2442040" y="-296561"/>
              <a:chExt cx="914120" cy="108000"/>
            </a:xfrm>
          </p:grpSpPr>
          <p:sp>
            <p:nvSpPr>
              <p:cNvPr id="13" name="Rektangel 12">
                <a:extLst>
                  <a:ext uri="{FF2B5EF4-FFF2-40B4-BE49-F238E27FC236}">
                    <a16:creationId xmlns:a16="http://schemas.microsoft.com/office/drawing/2014/main" id="{B2AB4584-DF32-2E4D-A0C2-BCDA17515661}"/>
                  </a:ext>
                </a:extLst>
              </p:cNvPr>
              <p:cNvSpPr/>
              <p:nvPr/>
            </p:nvSpPr>
            <p:spPr>
              <a:xfrm>
                <a:off x="2442040" y="-296561"/>
                <a:ext cx="108000" cy="1080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" name="Rektangel 13">
                <a:extLst>
                  <a:ext uri="{FF2B5EF4-FFF2-40B4-BE49-F238E27FC236}">
                    <a16:creationId xmlns:a16="http://schemas.microsoft.com/office/drawing/2014/main" id="{307AD813-2F95-B145-8866-AB893EE32AAF}"/>
                  </a:ext>
                </a:extLst>
              </p:cNvPr>
              <p:cNvSpPr/>
              <p:nvPr/>
            </p:nvSpPr>
            <p:spPr>
              <a:xfrm>
                <a:off x="2764488" y="-296561"/>
                <a:ext cx="108000" cy="1080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" name="Rektangel 14">
                <a:extLst>
                  <a:ext uri="{FF2B5EF4-FFF2-40B4-BE49-F238E27FC236}">
                    <a16:creationId xmlns:a16="http://schemas.microsoft.com/office/drawing/2014/main" id="{0D9CDADD-E0FB-CE40-9647-33E2462E729E}"/>
                  </a:ext>
                </a:extLst>
              </p:cNvPr>
              <p:cNvSpPr/>
              <p:nvPr/>
            </p:nvSpPr>
            <p:spPr>
              <a:xfrm>
                <a:off x="3248160" y="-296561"/>
                <a:ext cx="108000" cy="108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" name="Rektangel 15">
                <a:extLst>
                  <a:ext uri="{FF2B5EF4-FFF2-40B4-BE49-F238E27FC236}">
                    <a16:creationId xmlns:a16="http://schemas.microsoft.com/office/drawing/2014/main" id="{52CC5802-59F2-8A4C-B373-F82F84A464EA}"/>
                  </a:ext>
                </a:extLst>
              </p:cNvPr>
              <p:cNvSpPr/>
              <p:nvPr/>
            </p:nvSpPr>
            <p:spPr>
              <a:xfrm>
                <a:off x="2603264" y="-296561"/>
                <a:ext cx="108000" cy="10800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" name="Rektangel 18">
                <a:extLst>
                  <a:ext uri="{FF2B5EF4-FFF2-40B4-BE49-F238E27FC236}">
                    <a16:creationId xmlns:a16="http://schemas.microsoft.com/office/drawing/2014/main" id="{F94FA0C1-68E6-464E-AC09-2AE1AEE87E0B}"/>
                  </a:ext>
                </a:extLst>
              </p:cNvPr>
              <p:cNvSpPr/>
              <p:nvPr/>
            </p:nvSpPr>
            <p:spPr>
              <a:xfrm>
                <a:off x="2925712" y="-296561"/>
                <a:ext cx="108000" cy="1080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" name="Rektangel 19">
                <a:extLst>
                  <a:ext uri="{FF2B5EF4-FFF2-40B4-BE49-F238E27FC236}">
                    <a16:creationId xmlns:a16="http://schemas.microsoft.com/office/drawing/2014/main" id="{EF895D5F-CFC3-1F42-8E10-31C2985F98C1}"/>
                  </a:ext>
                </a:extLst>
              </p:cNvPr>
              <p:cNvSpPr/>
              <p:nvPr/>
            </p:nvSpPr>
            <p:spPr>
              <a:xfrm>
                <a:off x="3086936" y="-296561"/>
                <a:ext cx="108000" cy="1080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</p:grp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D45AB863-1037-4F33-941F-BD1A4CF9967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569324" y="0"/>
            <a:ext cx="1622675" cy="1619998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-2" t="33271" r="33444" b="-3"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81476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54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alternativ gu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5C306A-CAD5-415E-81D7-6C8639C6B0D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9624" y="0"/>
            <a:ext cx="7572375" cy="6858000"/>
          </a:xfrm>
          <a:solidFill>
            <a:schemeClr val="bg2"/>
          </a:solidFill>
        </p:spPr>
        <p:txBody>
          <a:bodyPr lIns="720000" tIns="720000" rIns="720000" bIns="720000" anchor="ctr" anchorCtr="0"/>
          <a:lstStyle>
            <a:lvl1pPr marL="0" indent="0" algn="r">
              <a:buNone/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  <a:defRPr/>
            </a:pPr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7FE123C0-69B0-E642-86BE-36980F897039}"/>
              </a:ext>
            </a:extLst>
          </p:cNvPr>
          <p:cNvSpPr txBox="1"/>
          <p:nvPr/>
        </p:nvSpPr>
        <p:spPr>
          <a:xfrm>
            <a:off x="719998" y="-340468"/>
            <a:ext cx="1668818" cy="195814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lang="nb-NO" sz="800" noProof="1"/>
              <a:t>AF Gruppen</a:t>
            </a:r>
            <a:r>
              <a:rPr lang="nb-NO" sz="800" noProof="1">
                <a:solidFill>
                  <a:schemeClr val="accent2"/>
                </a:solidFill>
              </a:rPr>
              <a:t> |</a:t>
            </a:r>
            <a:r>
              <a:rPr lang="nb-NO" sz="800" noProof="1"/>
              <a:t> Presentasjonsmal 2021</a:t>
            </a:r>
          </a:p>
        </p:txBody>
      </p:sp>
      <p:grpSp>
        <p:nvGrpSpPr>
          <p:cNvPr id="10" name="Gruppe 9">
            <a:extLst>
              <a:ext uri="{FF2B5EF4-FFF2-40B4-BE49-F238E27FC236}">
                <a16:creationId xmlns:a16="http://schemas.microsoft.com/office/drawing/2014/main" id="{24D46953-51B1-2642-9E76-C78C4D2A5E20}"/>
              </a:ext>
            </a:extLst>
          </p:cNvPr>
          <p:cNvGrpSpPr/>
          <p:nvPr/>
        </p:nvGrpSpPr>
        <p:grpSpPr>
          <a:xfrm>
            <a:off x="2442040" y="-335454"/>
            <a:ext cx="1043680" cy="190800"/>
            <a:chOff x="2442040" y="-335454"/>
            <a:chExt cx="1043680" cy="190800"/>
          </a:xfrm>
        </p:grpSpPr>
        <p:sp>
          <p:nvSpPr>
            <p:cNvPr id="11" name="Rektangel 10">
              <a:extLst>
                <a:ext uri="{FF2B5EF4-FFF2-40B4-BE49-F238E27FC236}">
                  <a16:creationId xmlns:a16="http://schemas.microsoft.com/office/drawing/2014/main" id="{F09627A4-74A0-8C45-9058-B335B33AFAFD}"/>
                </a:ext>
              </a:extLst>
            </p:cNvPr>
            <p:cNvSpPr/>
            <p:nvPr/>
          </p:nvSpPr>
          <p:spPr>
            <a:xfrm>
              <a:off x="2442040" y="-335454"/>
              <a:ext cx="1043680" cy="190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grpSp>
          <p:nvGrpSpPr>
            <p:cNvPr id="12" name="Gruppe 11">
              <a:extLst>
                <a:ext uri="{FF2B5EF4-FFF2-40B4-BE49-F238E27FC236}">
                  <a16:creationId xmlns:a16="http://schemas.microsoft.com/office/drawing/2014/main" id="{BC368A8A-CF7D-B143-99BD-836D6370F545}"/>
                </a:ext>
              </a:extLst>
            </p:cNvPr>
            <p:cNvGrpSpPr/>
            <p:nvPr/>
          </p:nvGrpSpPr>
          <p:grpSpPr>
            <a:xfrm>
              <a:off x="2506820" y="-296561"/>
              <a:ext cx="914120" cy="108000"/>
              <a:chOff x="2442040" y="-296561"/>
              <a:chExt cx="914120" cy="108000"/>
            </a:xfrm>
          </p:grpSpPr>
          <p:sp>
            <p:nvSpPr>
              <p:cNvPr id="13" name="Rektangel 12">
                <a:extLst>
                  <a:ext uri="{FF2B5EF4-FFF2-40B4-BE49-F238E27FC236}">
                    <a16:creationId xmlns:a16="http://schemas.microsoft.com/office/drawing/2014/main" id="{B2AB4584-DF32-2E4D-A0C2-BCDA17515661}"/>
                  </a:ext>
                </a:extLst>
              </p:cNvPr>
              <p:cNvSpPr/>
              <p:nvPr/>
            </p:nvSpPr>
            <p:spPr>
              <a:xfrm>
                <a:off x="2442040" y="-296561"/>
                <a:ext cx="108000" cy="1080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" name="Rektangel 13">
                <a:extLst>
                  <a:ext uri="{FF2B5EF4-FFF2-40B4-BE49-F238E27FC236}">
                    <a16:creationId xmlns:a16="http://schemas.microsoft.com/office/drawing/2014/main" id="{307AD813-2F95-B145-8866-AB893EE32AAF}"/>
                  </a:ext>
                </a:extLst>
              </p:cNvPr>
              <p:cNvSpPr/>
              <p:nvPr/>
            </p:nvSpPr>
            <p:spPr>
              <a:xfrm>
                <a:off x="2764488" y="-296561"/>
                <a:ext cx="108000" cy="1080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" name="Rektangel 14">
                <a:extLst>
                  <a:ext uri="{FF2B5EF4-FFF2-40B4-BE49-F238E27FC236}">
                    <a16:creationId xmlns:a16="http://schemas.microsoft.com/office/drawing/2014/main" id="{0D9CDADD-E0FB-CE40-9647-33E2462E729E}"/>
                  </a:ext>
                </a:extLst>
              </p:cNvPr>
              <p:cNvSpPr/>
              <p:nvPr/>
            </p:nvSpPr>
            <p:spPr>
              <a:xfrm>
                <a:off x="3248160" y="-296561"/>
                <a:ext cx="108000" cy="108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" name="Rektangel 15">
                <a:extLst>
                  <a:ext uri="{FF2B5EF4-FFF2-40B4-BE49-F238E27FC236}">
                    <a16:creationId xmlns:a16="http://schemas.microsoft.com/office/drawing/2014/main" id="{52CC5802-59F2-8A4C-B373-F82F84A464EA}"/>
                  </a:ext>
                </a:extLst>
              </p:cNvPr>
              <p:cNvSpPr/>
              <p:nvPr/>
            </p:nvSpPr>
            <p:spPr>
              <a:xfrm>
                <a:off x="2603264" y="-296561"/>
                <a:ext cx="108000" cy="10800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" name="Rektangel 18">
                <a:extLst>
                  <a:ext uri="{FF2B5EF4-FFF2-40B4-BE49-F238E27FC236}">
                    <a16:creationId xmlns:a16="http://schemas.microsoft.com/office/drawing/2014/main" id="{F94FA0C1-68E6-464E-AC09-2AE1AEE87E0B}"/>
                  </a:ext>
                </a:extLst>
              </p:cNvPr>
              <p:cNvSpPr/>
              <p:nvPr/>
            </p:nvSpPr>
            <p:spPr>
              <a:xfrm>
                <a:off x="2925712" y="-296561"/>
                <a:ext cx="108000" cy="1080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" name="Rektangel 19">
                <a:extLst>
                  <a:ext uri="{FF2B5EF4-FFF2-40B4-BE49-F238E27FC236}">
                    <a16:creationId xmlns:a16="http://schemas.microsoft.com/office/drawing/2014/main" id="{EF895D5F-CFC3-1F42-8E10-31C2985F98C1}"/>
                  </a:ext>
                </a:extLst>
              </p:cNvPr>
              <p:cNvSpPr/>
              <p:nvPr/>
            </p:nvSpPr>
            <p:spPr>
              <a:xfrm>
                <a:off x="3086936" y="-296561"/>
                <a:ext cx="108000" cy="1080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</p:grpSp>
      <p:sp>
        <p:nvSpPr>
          <p:cNvPr id="26" name="Tittel 1">
            <a:extLst>
              <a:ext uri="{FF2B5EF4-FFF2-40B4-BE49-F238E27FC236}">
                <a16:creationId xmlns:a16="http://schemas.microsoft.com/office/drawing/2014/main" id="{9363A00E-1349-4947-AA83-0BB76A66A8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-2"/>
            <a:ext cx="4619624" cy="3438000"/>
          </a:xfrm>
          <a:noFill/>
        </p:spPr>
        <p:txBody>
          <a:bodyPr lIns="720000" tIns="720000" rIns="540000" bIns="360000" anchor="b" anchorCtr="0">
            <a:noAutofit/>
          </a:bodyPr>
          <a:lstStyle>
            <a:lvl1pPr algn="l">
              <a:lnSpc>
                <a:spcPct val="90000"/>
              </a:lnSpc>
              <a:defRPr sz="36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27" name="Undertittel 2">
            <a:extLst>
              <a:ext uri="{FF2B5EF4-FFF2-40B4-BE49-F238E27FC236}">
                <a16:creationId xmlns:a16="http://schemas.microsoft.com/office/drawing/2014/main" id="{48443F58-F050-4D81-BA7C-1187E2165C6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-1" y="3429000"/>
            <a:ext cx="4619625" cy="3429000"/>
          </a:xfrm>
        </p:spPr>
        <p:txBody>
          <a:bodyPr lIns="720000" rIns="720000">
            <a:noAutofit/>
          </a:bodyPr>
          <a:lstStyle>
            <a:lvl1pPr marL="0" indent="0" algn="l">
              <a:spcBef>
                <a:spcPts val="0"/>
              </a:spcBef>
              <a:buNone/>
              <a:defRPr sz="16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30FCD4D0-19E7-4677-96E8-BA348B6AAF2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569324" y="0"/>
            <a:ext cx="1622675" cy="1619998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-2" t="33271" r="33444" b="-3"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95600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54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alternativ grå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5C306A-CAD5-415E-81D7-6C8639C6B0D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9624" y="0"/>
            <a:ext cx="7572375" cy="6858000"/>
          </a:xfrm>
          <a:solidFill>
            <a:schemeClr val="bg2"/>
          </a:solidFill>
        </p:spPr>
        <p:txBody>
          <a:bodyPr lIns="720000" tIns="720000" rIns="720000" bIns="720000" anchor="ctr" anchorCtr="0"/>
          <a:lstStyle>
            <a:lvl1pPr marL="0" indent="0" algn="r">
              <a:buNone/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  <a:defRPr/>
            </a:pPr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7FE123C0-69B0-E642-86BE-36980F897039}"/>
              </a:ext>
            </a:extLst>
          </p:cNvPr>
          <p:cNvSpPr txBox="1"/>
          <p:nvPr/>
        </p:nvSpPr>
        <p:spPr>
          <a:xfrm>
            <a:off x="719998" y="-340468"/>
            <a:ext cx="1668818" cy="195814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lang="nb-NO" sz="800" noProof="1"/>
              <a:t>AF Gruppen</a:t>
            </a:r>
            <a:r>
              <a:rPr lang="nb-NO" sz="800" noProof="1">
                <a:solidFill>
                  <a:schemeClr val="accent2"/>
                </a:solidFill>
              </a:rPr>
              <a:t> |</a:t>
            </a:r>
            <a:r>
              <a:rPr lang="nb-NO" sz="800" noProof="1"/>
              <a:t> Presentasjonsmal 2021</a:t>
            </a:r>
          </a:p>
        </p:txBody>
      </p:sp>
      <p:grpSp>
        <p:nvGrpSpPr>
          <p:cNvPr id="10" name="Gruppe 9">
            <a:extLst>
              <a:ext uri="{FF2B5EF4-FFF2-40B4-BE49-F238E27FC236}">
                <a16:creationId xmlns:a16="http://schemas.microsoft.com/office/drawing/2014/main" id="{24D46953-51B1-2642-9E76-C78C4D2A5E20}"/>
              </a:ext>
            </a:extLst>
          </p:cNvPr>
          <p:cNvGrpSpPr/>
          <p:nvPr/>
        </p:nvGrpSpPr>
        <p:grpSpPr>
          <a:xfrm>
            <a:off x="2442040" y="-335454"/>
            <a:ext cx="1043680" cy="190800"/>
            <a:chOff x="2442040" y="-335454"/>
            <a:chExt cx="1043680" cy="190800"/>
          </a:xfrm>
        </p:grpSpPr>
        <p:sp>
          <p:nvSpPr>
            <p:cNvPr id="11" name="Rektangel 10">
              <a:extLst>
                <a:ext uri="{FF2B5EF4-FFF2-40B4-BE49-F238E27FC236}">
                  <a16:creationId xmlns:a16="http://schemas.microsoft.com/office/drawing/2014/main" id="{F09627A4-74A0-8C45-9058-B335B33AFAFD}"/>
                </a:ext>
              </a:extLst>
            </p:cNvPr>
            <p:cNvSpPr/>
            <p:nvPr/>
          </p:nvSpPr>
          <p:spPr>
            <a:xfrm>
              <a:off x="2442040" y="-335454"/>
              <a:ext cx="1043680" cy="190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grpSp>
          <p:nvGrpSpPr>
            <p:cNvPr id="12" name="Gruppe 11">
              <a:extLst>
                <a:ext uri="{FF2B5EF4-FFF2-40B4-BE49-F238E27FC236}">
                  <a16:creationId xmlns:a16="http://schemas.microsoft.com/office/drawing/2014/main" id="{BC368A8A-CF7D-B143-99BD-836D6370F545}"/>
                </a:ext>
              </a:extLst>
            </p:cNvPr>
            <p:cNvGrpSpPr/>
            <p:nvPr/>
          </p:nvGrpSpPr>
          <p:grpSpPr>
            <a:xfrm>
              <a:off x="2506820" y="-296561"/>
              <a:ext cx="914120" cy="108000"/>
              <a:chOff x="2442040" y="-296561"/>
              <a:chExt cx="914120" cy="108000"/>
            </a:xfrm>
          </p:grpSpPr>
          <p:sp>
            <p:nvSpPr>
              <p:cNvPr id="13" name="Rektangel 12">
                <a:extLst>
                  <a:ext uri="{FF2B5EF4-FFF2-40B4-BE49-F238E27FC236}">
                    <a16:creationId xmlns:a16="http://schemas.microsoft.com/office/drawing/2014/main" id="{B2AB4584-DF32-2E4D-A0C2-BCDA17515661}"/>
                  </a:ext>
                </a:extLst>
              </p:cNvPr>
              <p:cNvSpPr/>
              <p:nvPr/>
            </p:nvSpPr>
            <p:spPr>
              <a:xfrm>
                <a:off x="2442040" y="-296561"/>
                <a:ext cx="108000" cy="1080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" name="Rektangel 13">
                <a:extLst>
                  <a:ext uri="{FF2B5EF4-FFF2-40B4-BE49-F238E27FC236}">
                    <a16:creationId xmlns:a16="http://schemas.microsoft.com/office/drawing/2014/main" id="{307AD813-2F95-B145-8866-AB893EE32AAF}"/>
                  </a:ext>
                </a:extLst>
              </p:cNvPr>
              <p:cNvSpPr/>
              <p:nvPr/>
            </p:nvSpPr>
            <p:spPr>
              <a:xfrm>
                <a:off x="2764488" y="-296561"/>
                <a:ext cx="108000" cy="1080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" name="Rektangel 14">
                <a:extLst>
                  <a:ext uri="{FF2B5EF4-FFF2-40B4-BE49-F238E27FC236}">
                    <a16:creationId xmlns:a16="http://schemas.microsoft.com/office/drawing/2014/main" id="{0D9CDADD-E0FB-CE40-9647-33E2462E729E}"/>
                  </a:ext>
                </a:extLst>
              </p:cNvPr>
              <p:cNvSpPr/>
              <p:nvPr/>
            </p:nvSpPr>
            <p:spPr>
              <a:xfrm>
                <a:off x="3248160" y="-296561"/>
                <a:ext cx="108000" cy="108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" name="Rektangel 15">
                <a:extLst>
                  <a:ext uri="{FF2B5EF4-FFF2-40B4-BE49-F238E27FC236}">
                    <a16:creationId xmlns:a16="http://schemas.microsoft.com/office/drawing/2014/main" id="{52CC5802-59F2-8A4C-B373-F82F84A464EA}"/>
                  </a:ext>
                </a:extLst>
              </p:cNvPr>
              <p:cNvSpPr/>
              <p:nvPr/>
            </p:nvSpPr>
            <p:spPr>
              <a:xfrm>
                <a:off x="2603264" y="-296561"/>
                <a:ext cx="108000" cy="10800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" name="Rektangel 18">
                <a:extLst>
                  <a:ext uri="{FF2B5EF4-FFF2-40B4-BE49-F238E27FC236}">
                    <a16:creationId xmlns:a16="http://schemas.microsoft.com/office/drawing/2014/main" id="{F94FA0C1-68E6-464E-AC09-2AE1AEE87E0B}"/>
                  </a:ext>
                </a:extLst>
              </p:cNvPr>
              <p:cNvSpPr/>
              <p:nvPr/>
            </p:nvSpPr>
            <p:spPr>
              <a:xfrm>
                <a:off x="2925712" y="-296561"/>
                <a:ext cx="108000" cy="1080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" name="Rektangel 19">
                <a:extLst>
                  <a:ext uri="{FF2B5EF4-FFF2-40B4-BE49-F238E27FC236}">
                    <a16:creationId xmlns:a16="http://schemas.microsoft.com/office/drawing/2014/main" id="{EF895D5F-CFC3-1F42-8E10-31C2985F98C1}"/>
                  </a:ext>
                </a:extLst>
              </p:cNvPr>
              <p:cNvSpPr/>
              <p:nvPr/>
            </p:nvSpPr>
            <p:spPr>
              <a:xfrm>
                <a:off x="3086936" y="-296561"/>
                <a:ext cx="108000" cy="1080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</p:grpSp>
      <p:sp>
        <p:nvSpPr>
          <p:cNvPr id="26" name="Tittel 1">
            <a:extLst>
              <a:ext uri="{FF2B5EF4-FFF2-40B4-BE49-F238E27FC236}">
                <a16:creationId xmlns:a16="http://schemas.microsoft.com/office/drawing/2014/main" id="{9363A00E-1349-4947-AA83-0BB76A66A8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-2"/>
            <a:ext cx="4619624" cy="3438000"/>
          </a:xfrm>
          <a:solidFill>
            <a:schemeClr val="tx2"/>
          </a:solidFill>
        </p:spPr>
        <p:txBody>
          <a:bodyPr lIns="720000" tIns="720000" rIns="540000" bIns="360000" anchor="b" anchorCtr="0">
            <a:noAutofit/>
          </a:bodyPr>
          <a:lstStyle>
            <a:lvl1pPr algn="l">
              <a:lnSpc>
                <a:spcPct val="9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27" name="Undertittel 2">
            <a:extLst>
              <a:ext uri="{FF2B5EF4-FFF2-40B4-BE49-F238E27FC236}">
                <a16:creationId xmlns:a16="http://schemas.microsoft.com/office/drawing/2014/main" id="{48443F58-F050-4D81-BA7C-1187E2165C6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-1" y="3429000"/>
            <a:ext cx="4619625" cy="3429000"/>
          </a:xfrm>
          <a:solidFill>
            <a:schemeClr val="tx2"/>
          </a:solidFill>
        </p:spPr>
        <p:txBody>
          <a:bodyPr lIns="720000" rIns="720000">
            <a:noAutofit/>
          </a:bodyPr>
          <a:lstStyle>
            <a:lvl1pPr marL="0" indent="0" algn="l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D218A4F1-B622-4654-BDDD-23C7587842C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569324" y="0"/>
            <a:ext cx="1622675" cy="1619998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-2" t="33271" r="33444" b="-3"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1248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54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8198578-1CC1-9B42-A782-25F216402B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932563"/>
            <a:ext cx="10763250" cy="42054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F9651C1E-8EFA-5A44-9E4A-5B5B5B5BF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04CAD5E9-1DF4-7A46-AB26-B7E752C3B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r>
              <a:rPr lang="nb-NO"/>
              <a:t>AF Presentasjonsmal</a:t>
            </a:r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81157803-BFB9-5448-8FED-3C32C96D2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3" name="Plassholder for tekst 13">
            <a:extLst>
              <a:ext uri="{FF2B5EF4-FFF2-40B4-BE49-F238E27FC236}">
                <a16:creationId xmlns:a16="http://schemas.microsoft.com/office/drawing/2014/main" id="{5BDEC490-5235-9843-9E24-EB55EF35FF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186549"/>
            <a:ext cx="811761" cy="355276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wrap="none" lIns="0" tIns="36000" rIns="0" bIns="72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nb-NO"/>
              <a:t>Stikktittel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58CC506-3884-4A45-8D33-86DCEA595F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631507"/>
            <a:ext cx="10757628" cy="1019278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408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14">
          <p15:clr>
            <a:srgbClr val="FBAE40"/>
          </p15:clr>
        </p15:guide>
        <p15:guide id="2" orient="horz" pos="34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grå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BA185CE-0C4D-BA4C-AD56-EC7A01C6D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631507"/>
            <a:ext cx="10757628" cy="1019278"/>
          </a:xfr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8198578-1CC1-9B42-A782-25F216402B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932563"/>
            <a:ext cx="10763250" cy="420544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F9651C1E-8EFA-5A44-9E4A-5B5B5B5BF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04CAD5E9-1DF4-7A46-AB26-B7E752C3B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r>
              <a:rPr lang="nb-NO"/>
              <a:t>AF Presentasjonsmal</a:t>
            </a:r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81157803-BFB9-5448-8FED-3C32C96D2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1" name="Plassholder for tekst 13">
            <a:extLst>
              <a:ext uri="{FF2B5EF4-FFF2-40B4-BE49-F238E27FC236}">
                <a16:creationId xmlns:a16="http://schemas.microsoft.com/office/drawing/2014/main" id="{6DE9EF62-0349-414F-B572-7B78069149E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186549"/>
            <a:ext cx="811761" cy="355276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wrap="none" lIns="0" tIns="36000" rIns="0" bIns="72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Stikktittel</a:t>
            </a:r>
          </a:p>
        </p:txBody>
      </p:sp>
    </p:spTree>
    <p:extLst>
      <p:ext uri="{BB962C8B-B14F-4D97-AF65-F5344CB8AC3E}">
        <p14:creationId xmlns:p14="http://schemas.microsoft.com/office/powerpoint/2010/main" val="370945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14">
          <p15:clr>
            <a:srgbClr val="FBAE40"/>
          </p15:clr>
        </p15:guide>
        <p15:guide id="2" orient="horz" pos="34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C929E29-018C-5F49-AFD1-E1D4A5301A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9998" y="719138"/>
            <a:ext cx="7704156" cy="2709862"/>
          </a:xfrm>
        </p:spPr>
        <p:txBody>
          <a:bodyPr bIns="180000" anchor="b" anchorCtr="0">
            <a:noAutofit/>
          </a:bodyPr>
          <a:lstStyle>
            <a:lvl1pPr>
              <a:lnSpc>
                <a:spcPct val="90000"/>
              </a:lnSpc>
              <a:defRPr sz="58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C2ADE2A-446E-F44D-8B0C-69B38F62E15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19998" y="3741905"/>
            <a:ext cx="7704156" cy="2347745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5613402-9B9E-8B49-8A1C-573C429B4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F9809E6-B518-3F4B-B80A-00A1D6FE6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r>
              <a:rPr lang="nb-NO"/>
              <a:t>AF Presentasjonsmal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F6EC21E-B709-FC48-9BBF-7B55CC7A9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58ACA20-2938-4BF7-926B-FE00C391E542}"/>
              </a:ext>
            </a:extLst>
          </p:cNvPr>
          <p:cNvGrpSpPr/>
          <p:nvPr userDrawn="1"/>
        </p:nvGrpSpPr>
        <p:grpSpPr>
          <a:xfrm>
            <a:off x="11583006" y="179995"/>
            <a:ext cx="428994" cy="428994"/>
            <a:chOff x="11583006" y="179995"/>
            <a:chExt cx="428994" cy="428994"/>
          </a:xfrm>
        </p:grpSpPr>
        <p:sp>
          <p:nvSpPr>
            <p:cNvPr id="8" name="Rektangel 7">
              <a:extLst>
                <a:ext uri="{FF2B5EF4-FFF2-40B4-BE49-F238E27FC236}">
                  <a16:creationId xmlns:a16="http://schemas.microsoft.com/office/drawing/2014/main" id="{A50E0565-9EB5-B543-9BD1-C0D47B94FC7E}"/>
                </a:ext>
              </a:extLst>
            </p:cNvPr>
            <p:cNvSpPr/>
            <p:nvPr/>
          </p:nvSpPr>
          <p:spPr>
            <a:xfrm>
              <a:off x="11583006" y="179995"/>
              <a:ext cx="428994" cy="42899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pic>
          <p:nvPicPr>
            <p:cNvPr id="11" name="Grafikk 8">
              <a:extLst>
                <a:ext uri="{FF2B5EF4-FFF2-40B4-BE49-F238E27FC236}">
                  <a16:creationId xmlns:a16="http://schemas.microsoft.com/office/drawing/2014/main" id="{9DD924FC-2F34-4DB6-8351-73E79ACD2F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583006" y="179995"/>
              <a:ext cx="428994" cy="4289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01690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loverskrift lite bil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A2BBCF1-6F0F-8A4F-A227-ABF431951B90}"/>
              </a:ext>
            </a:extLst>
          </p:cNvPr>
          <p:cNvSpPr/>
          <p:nvPr/>
        </p:nvSpPr>
        <p:spPr>
          <a:xfrm>
            <a:off x="0" y="0"/>
            <a:ext cx="4615200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C929E29-018C-5F49-AFD1-E1D4A5301A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40350" y="719138"/>
            <a:ext cx="6137275" cy="2709862"/>
          </a:xfrm>
        </p:spPr>
        <p:txBody>
          <a:bodyPr rIns="360000" bIns="180000" anchor="b" anchorCtr="0">
            <a:noAutofit/>
          </a:bodyPr>
          <a:lstStyle>
            <a:lvl1pPr>
              <a:lnSpc>
                <a:spcPct val="90000"/>
              </a:lnSpc>
              <a:defRPr sz="58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C2ADE2A-446E-F44D-8B0C-69B38F62E15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340350" y="3741905"/>
            <a:ext cx="6137275" cy="2347745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5613402-9B9E-8B49-8A1C-573C429B4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F9809E6-B518-3F4B-B80A-00A1D6FE6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r>
              <a:rPr lang="nb-NO"/>
              <a:t>AF </a:t>
            </a:r>
            <a:r>
              <a:rPr lang="nb-NO" err="1"/>
              <a:t>Presentasjonsmal</a:t>
            </a:r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F6EC21E-B709-FC48-9BBF-7B55CC7A9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9" name="Bilde">
            <a:extLst>
              <a:ext uri="{FF2B5EF4-FFF2-40B4-BE49-F238E27FC236}">
                <a16:creationId xmlns:a16="http://schemas.microsoft.com/office/drawing/2014/main" id="{F5150A65-DBF1-1A48-8233-29551C007E9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4615200" cy="4615200"/>
          </a:xfrm>
          <a:solidFill>
            <a:schemeClr val="bg2"/>
          </a:solidFill>
        </p:spPr>
        <p:txBody>
          <a:bodyPr lIns="720000" tIns="720000" rIns="720000" bIns="720000"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340693A-1804-4560-A5F2-1CB64105EAD3}"/>
              </a:ext>
            </a:extLst>
          </p:cNvPr>
          <p:cNvGrpSpPr/>
          <p:nvPr userDrawn="1"/>
        </p:nvGrpSpPr>
        <p:grpSpPr>
          <a:xfrm>
            <a:off x="11583006" y="179995"/>
            <a:ext cx="428994" cy="428994"/>
            <a:chOff x="11583006" y="179995"/>
            <a:chExt cx="428994" cy="428994"/>
          </a:xfrm>
        </p:grpSpPr>
        <p:sp>
          <p:nvSpPr>
            <p:cNvPr id="13" name="Rektangel 7">
              <a:extLst>
                <a:ext uri="{FF2B5EF4-FFF2-40B4-BE49-F238E27FC236}">
                  <a16:creationId xmlns:a16="http://schemas.microsoft.com/office/drawing/2014/main" id="{14D66226-0868-46F7-B5FC-13911898BEF7}"/>
                </a:ext>
              </a:extLst>
            </p:cNvPr>
            <p:cNvSpPr/>
            <p:nvPr/>
          </p:nvSpPr>
          <p:spPr>
            <a:xfrm>
              <a:off x="11583006" y="179995"/>
              <a:ext cx="428994" cy="42899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pic>
          <p:nvPicPr>
            <p:cNvPr id="14" name="Grafikk 8">
              <a:extLst>
                <a:ext uri="{FF2B5EF4-FFF2-40B4-BE49-F238E27FC236}">
                  <a16:creationId xmlns:a16="http://schemas.microsoft.com/office/drawing/2014/main" id="{0BB41FEB-3E03-4AC5-8600-2D759C5F9E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583006" y="179995"/>
              <a:ext cx="428994" cy="4289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63581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910">
          <p15:clr>
            <a:srgbClr val="FBAE40"/>
          </p15:clr>
        </p15:guide>
        <p15:guide id="2" pos="3364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loverskrift stort bil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A2BBCF1-6F0F-8A4F-A227-ABF431951B90}"/>
              </a:ext>
            </a:extLst>
          </p:cNvPr>
          <p:cNvSpPr/>
          <p:nvPr/>
        </p:nvSpPr>
        <p:spPr>
          <a:xfrm flipV="1">
            <a:off x="0" y="5335200"/>
            <a:ext cx="5340350" cy="152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CA9475B8-00D9-476E-9020-2BBEB81679E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340350" y="0"/>
            <a:ext cx="6851650" cy="6858000"/>
          </a:xfrm>
          <a:solidFill>
            <a:schemeClr val="bg2"/>
          </a:solidFill>
        </p:spPr>
        <p:txBody>
          <a:bodyPr lIns="720000" tIns="720000" rIns="720000" bIns="720000" anchor="ctr" anchorCtr="0"/>
          <a:lstStyle>
            <a:lvl1pPr marL="0" indent="0" algn="r">
              <a:buNone/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  <a:defRPr/>
            </a:pPr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C929E29-018C-5F49-AFD1-E1D4A5301A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4796"/>
            <a:ext cx="5340350" cy="3438000"/>
          </a:xfrm>
        </p:spPr>
        <p:txBody>
          <a:bodyPr lIns="720000" tIns="720000" rIns="360000" bIns="180000" anchor="b" anchorCtr="0">
            <a:noAutofit/>
          </a:bodyPr>
          <a:lstStyle>
            <a:lvl1pPr>
              <a:lnSpc>
                <a:spcPct val="90000"/>
              </a:lnSpc>
              <a:defRPr sz="58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C2ADE2A-446E-F44D-8B0C-69B38F62E15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0" y="3429000"/>
            <a:ext cx="5340350" cy="1906200"/>
          </a:xfrm>
        </p:spPr>
        <p:txBody>
          <a:bodyPr lIns="720000" rIns="360000" bIns="180000">
            <a:normAutofit/>
          </a:bodyPr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5613402-9B9E-8B49-8A1C-573C429B4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F9809E6-B518-3F4B-B80A-00A1D6FE6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r>
              <a:rPr lang="nb-NO"/>
              <a:t>AF </a:t>
            </a:r>
            <a:r>
              <a:rPr lang="nb-NO" err="1"/>
              <a:t>Presentasjonsmal</a:t>
            </a:r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F6EC21E-B709-FC48-9BBF-7B55CC7A9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96610DBE-3562-451E-861A-C9CB0A5B0BF9}"/>
              </a:ext>
            </a:extLst>
          </p:cNvPr>
          <p:cNvSpPr txBox="1">
            <a:spLocks/>
          </p:cNvSpPr>
          <p:nvPr userDrawn="1"/>
        </p:nvSpPr>
        <p:spPr>
          <a:xfrm>
            <a:off x="11583005" y="0"/>
            <a:ext cx="608995" cy="608994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1" t="29490" r="29556" b="-2"/>
            </a:stretch>
          </a:blipFill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600"/>
              </a:spcBef>
              <a:buClr>
                <a:schemeClr val="accent1"/>
              </a:buClr>
              <a:buFont typeface="Wingdings" pitchFamily="2" charset="2"/>
              <a:buNone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68000" indent="-234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702000" indent="-234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36000" indent="-234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70000" indent="-234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 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0208227F-C722-4A36-9BF0-ECCC1A57606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583006" y="0"/>
            <a:ext cx="610000" cy="608993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-6" t="29843" r="30028" b="-1"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10734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364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loverskrift utfallende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5481A32F-4AD6-4E16-A15D-3A2E7F5BEC7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 lIns="720000" tIns="720000" rIns="720000" bIns="720000" anchor="ctr" anchorCtr="0"/>
          <a:lstStyle>
            <a:lvl1pPr marL="0" indent="0" algn="r">
              <a:buNone/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  <a:defRPr/>
            </a:pPr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C929E29-018C-5F49-AFD1-E1D4A5301A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-1"/>
            <a:ext cx="4626011" cy="3438000"/>
          </a:xfrm>
          <a:solidFill>
            <a:schemeClr val="accent1"/>
          </a:solidFill>
        </p:spPr>
        <p:txBody>
          <a:bodyPr lIns="720000" tIns="720000" rIns="360000" bIns="180000" anchor="b" anchorCtr="0">
            <a:noAutofit/>
          </a:bodyPr>
          <a:lstStyle>
            <a:lvl1pPr>
              <a:lnSpc>
                <a:spcPct val="90000"/>
              </a:lnSpc>
              <a:defRPr sz="58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C2ADE2A-446E-F44D-8B0C-69B38F62E15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0" y="3429000"/>
            <a:ext cx="4626011" cy="1189801"/>
          </a:xfrm>
          <a:solidFill>
            <a:schemeClr val="accent1"/>
          </a:solidFill>
        </p:spPr>
        <p:txBody>
          <a:bodyPr lIns="720000" rIns="360000" bIns="180000">
            <a:noAutofit/>
          </a:bodyPr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5613402-9B9E-8B49-8A1C-573C429B4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F9809E6-B518-3F4B-B80A-00A1D6FE6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0840" y="6419782"/>
            <a:ext cx="10389328" cy="187105"/>
          </a:xfr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r>
              <a:rPr lang="nb-NO"/>
              <a:t>AF Presentasjonsmal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F6EC21E-B709-FC48-9BBF-7B55CC7A9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E2EA377E-1F4F-4E5E-B619-15182415ADB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583006" y="0"/>
            <a:ext cx="610000" cy="608993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-6" t="29843" r="30028" b="-1"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73578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91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C929E29-018C-5F49-AFD1-E1D4A5301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8" y="719138"/>
            <a:ext cx="7704156" cy="2709862"/>
          </a:xfrm>
        </p:spPr>
        <p:txBody>
          <a:bodyPr bIns="180000" anchor="b" anchorCtr="0">
            <a:normAutofit/>
          </a:bodyPr>
          <a:lstStyle>
            <a:lvl1pPr>
              <a:lnSpc>
                <a:spcPct val="90000"/>
              </a:lnSpc>
              <a:defRPr sz="58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C2ADE2A-446E-F44D-8B0C-69B38F62E1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9998" y="3741905"/>
            <a:ext cx="7704156" cy="2347745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5613402-9B9E-8B49-8A1C-573C429B4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r>
              <a:rPr lang="nb-NO"/>
              <a:t>25.06.2021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F9809E6-B518-3F4B-B80A-00A1D6FE6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r>
              <a:rPr lang="nb-NO"/>
              <a:t>Sett inn bunntekst her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F6EC21E-B709-FC48-9BBF-7B55CC7A9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A50E0565-9EB5-B543-9BD1-C0D47B94FC7E}"/>
              </a:ext>
            </a:extLst>
          </p:cNvPr>
          <p:cNvSpPr/>
          <p:nvPr userDrawn="1"/>
        </p:nvSpPr>
        <p:spPr>
          <a:xfrm>
            <a:off x="11652000" y="179999"/>
            <a:ext cx="360000" cy="36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9" name="Grafikk 8">
            <a:extLst>
              <a:ext uri="{FF2B5EF4-FFF2-40B4-BE49-F238E27FC236}">
                <a16:creationId xmlns:a16="http://schemas.microsoft.com/office/drawing/2014/main" id="{B1AC3346-00DA-9A40-BE88-9D37B1B6EB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63200" y="179999"/>
            <a:ext cx="450000" cy="4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26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loverskrift utfallende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BEB8DCAA-94DE-4A9F-B463-530E94719ED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 lIns="720000" tIns="720000" rIns="720000" bIns="720000" anchor="ctr" anchorCtr="0"/>
          <a:lstStyle>
            <a:lvl1pPr marL="0" indent="0" algn="r">
              <a:buNone/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  <a:defRPr/>
            </a:pPr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C929E29-018C-5F49-AFD1-E1D4A5301A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" y="2239198"/>
            <a:ext cx="4619624" cy="2707200"/>
          </a:xfrm>
          <a:solidFill>
            <a:schemeClr val="accent1"/>
          </a:solidFill>
        </p:spPr>
        <p:txBody>
          <a:bodyPr lIns="720000" tIns="720000" rIns="360000" bIns="360000" anchor="t" anchorCtr="0">
            <a:noAutofit/>
          </a:bodyPr>
          <a:lstStyle>
            <a:lvl1pPr>
              <a:lnSpc>
                <a:spcPct val="90000"/>
              </a:lnSpc>
              <a:defRPr sz="5800"/>
            </a:lvl1pPr>
          </a:lstStyle>
          <a:p>
            <a:r>
              <a:rPr lang="nb-NO"/>
              <a:t>Tittel to linjer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C2ADE2A-446E-F44D-8B0C-69B38F62E15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-1" y="4936341"/>
            <a:ext cx="4619626" cy="1916864"/>
          </a:xfrm>
          <a:solidFill>
            <a:schemeClr val="accent1"/>
          </a:solidFill>
        </p:spPr>
        <p:txBody>
          <a:bodyPr lIns="720000" rIns="360000" bIns="648000">
            <a:noAutofit/>
          </a:bodyPr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5613402-9B9E-8B49-8A1C-573C429B4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F6EC21E-B709-FC48-9BBF-7B55CC7A9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9C608973-1122-4BA3-BAC7-5BD855A2AB7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583006" y="0"/>
            <a:ext cx="610000" cy="608993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-6" t="29843" r="30028" b="-1"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31762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91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loverskrift utfallende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e">
            <a:extLst>
              <a:ext uri="{FF2B5EF4-FFF2-40B4-BE49-F238E27FC236}">
                <a16:creationId xmlns:a16="http://schemas.microsoft.com/office/drawing/2014/main" id="{8237FB4C-407D-4290-8BC0-BEA5DDC0789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 lIns="720000" tIns="720000" rIns="720000" bIns="720000" anchor="ctr" anchorCtr="0"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8" name="Tittel 1">
            <a:extLst>
              <a:ext uri="{FF2B5EF4-FFF2-40B4-BE49-F238E27FC236}">
                <a16:creationId xmlns:a16="http://schemas.microsoft.com/office/drawing/2014/main" id="{6CB7252C-2FC3-4CA6-9CC6-99643D2747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72376" y="2239198"/>
            <a:ext cx="4619624" cy="2707200"/>
          </a:xfrm>
          <a:solidFill>
            <a:schemeClr val="accent1"/>
          </a:solidFill>
        </p:spPr>
        <p:txBody>
          <a:bodyPr lIns="720000" tIns="720000" rIns="360000" bIns="360000" anchor="t" anchorCtr="0">
            <a:noAutofit/>
          </a:bodyPr>
          <a:lstStyle>
            <a:lvl1pPr>
              <a:lnSpc>
                <a:spcPct val="90000"/>
              </a:lnSpc>
              <a:defRPr sz="5800"/>
            </a:lvl1pPr>
          </a:lstStyle>
          <a:p>
            <a:r>
              <a:rPr lang="nb-NO"/>
              <a:t>Tittel to linjer</a:t>
            </a:r>
          </a:p>
        </p:txBody>
      </p:sp>
      <p:sp>
        <p:nvSpPr>
          <p:cNvPr id="9" name="Plassholder for tekst 2">
            <a:extLst>
              <a:ext uri="{FF2B5EF4-FFF2-40B4-BE49-F238E27FC236}">
                <a16:creationId xmlns:a16="http://schemas.microsoft.com/office/drawing/2014/main" id="{C1F2C58D-14F9-4521-B1B9-4ECFB5299DC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572374" y="4936341"/>
            <a:ext cx="4619626" cy="1916864"/>
          </a:xfrm>
          <a:solidFill>
            <a:schemeClr val="accent1"/>
          </a:solidFill>
        </p:spPr>
        <p:txBody>
          <a:bodyPr lIns="720000" rIns="360000" bIns="648000">
            <a:noAutofit/>
          </a:bodyPr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5613402-9B9E-8B49-8A1C-573C429B4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F6EC21E-B709-FC48-9BBF-7B55CC7A9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6308746C-860C-40FF-93C3-76E93B93899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583006" y="0"/>
            <a:ext cx="610000" cy="608993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-6" t="29843" r="30028" b="-1"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77216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954A463-EC8E-5847-B083-46ED2B2036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0000" y="1933200"/>
            <a:ext cx="5202000" cy="420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18FB1FE6-1882-1F4B-972F-303EE5A6CD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0000" y="1933200"/>
            <a:ext cx="5202000" cy="420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A978847-6F96-2844-8409-0F6D45441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5EF853A-31AC-4946-A28E-84235FF1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r>
              <a:rPr lang="nb-NO"/>
              <a:t>AF </a:t>
            </a:r>
            <a:r>
              <a:rPr lang="nb-NO" err="1"/>
              <a:t>Presentasjonsmal</a:t>
            </a:r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C373023-B764-3644-87D6-2DDA504D6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DEBBC91-D69E-8A4D-A57E-AD8767998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11" name="Plassholder for tekst 13">
            <a:extLst>
              <a:ext uri="{FF2B5EF4-FFF2-40B4-BE49-F238E27FC236}">
                <a16:creationId xmlns:a16="http://schemas.microsoft.com/office/drawing/2014/main" id="{8B9A2659-739A-4C9F-924D-B7BBC42CFFC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186549"/>
            <a:ext cx="811761" cy="355276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wrap="none" lIns="0" tIns="36000" rIns="0" bIns="72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nb-NO"/>
              <a:t>Stikktittel</a:t>
            </a:r>
          </a:p>
        </p:txBody>
      </p:sp>
    </p:spTree>
    <p:extLst>
      <p:ext uri="{BB962C8B-B14F-4D97-AF65-F5344CB8AC3E}">
        <p14:creationId xmlns:p14="http://schemas.microsoft.com/office/powerpoint/2010/main" val="124024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10">
          <p15:clr>
            <a:srgbClr val="FBAE40"/>
          </p15:clr>
        </p15:guide>
        <p15:guide id="2" orient="horz" pos="339">
          <p15:clr>
            <a:srgbClr val="FBAE40"/>
          </p15:clr>
        </p15:guide>
        <p15:guide id="3" pos="3728">
          <p15:clr>
            <a:srgbClr val="FBAE40"/>
          </p15:clr>
        </p15:guide>
        <p15:guide id="4" pos="3949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innholdsd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954A463-EC8E-5847-B083-46ED2B2036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0000" y="1933200"/>
            <a:ext cx="5202000" cy="420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A978847-6F96-2844-8409-0F6D45441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5EF853A-31AC-4946-A28E-84235FF1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r>
              <a:rPr lang="nb-NO"/>
              <a:t>AF Presentasjonsmal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C373023-B764-3644-87D6-2DDA504D6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DEBBC91-D69E-8A4D-A57E-AD8767998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10" name="Plassholder for tekst 13">
            <a:extLst>
              <a:ext uri="{FF2B5EF4-FFF2-40B4-BE49-F238E27FC236}">
                <a16:creationId xmlns:a16="http://schemas.microsoft.com/office/drawing/2014/main" id="{C75C545F-2236-458A-86F6-73B9E7B8B7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186549"/>
            <a:ext cx="811761" cy="355276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wrap="none" lIns="0" tIns="36000" rIns="0" bIns="72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nb-NO"/>
              <a:t>Stikktittel</a:t>
            </a:r>
          </a:p>
        </p:txBody>
      </p:sp>
    </p:spTree>
    <p:extLst>
      <p:ext uri="{BB962C8B-B14F-4D97-AF65-F5344CB8AC3E}">
        <p14:creationId xmlns:p14="http://schemas.microsoft.com/office/powerpoint/2010/main" val="406743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10">
          <p15:clr>
            <a:srgbClr val="FBAE40"/>
          </p15:clr>
        </p15:guide>
        <p15:guide id="2" orient="horz" pos="339">
          <p15:clr>
            <a:srgbClr val="FBAE40"/>
          </p15:clr>
        </p15:guide>
        <p15:guide id="3" pos="3728">
          <p15:clr>
            <a:srgbClr val="FBAE40"/>
          </p15:clr>
        </p15:guide>
        <p15:guide id="4" pos="3949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954A463-EC8E-5847-B083-46ED2B2036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0000" y="1933200"/>
            <a:ext cx="3348766" cy="420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18FB1FE6-1882-1F4B-972F-303EE5A6CD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24045" y="1933200"/>
            <a:ext cx="3348766" cy="420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A978847-6F96-2844-8409-0F6D45441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5EF853A-31AC-4946-A28E-84235FF1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r>
              <a:rPr lang="nb-NO"/>
              <a:t>AF Presentasjonsmal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C373023-B764-3644-87D6-2DDA504D6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2" name="Plassholder for innhold 3">
            <a:extLst>
              <a:ext uri="{FF2B5EF4-FFF2-40B4-BE49-F238E27FC236}">
                <a16:creationId xmlns:a16="http://schemas.microsoft.com/office/drawing/2014/main" id="{756B11D1-AC17-F34E-B03E-8B3BBCA1A6A0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129625" y="1933200"/>
            <a:ext cx="3348000" cy="420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8D8D852E-2E7A-9F42-A673-7300C8EA5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13" name="Plassholder for tekst 13">
            <a:extLst>
              <a:ext uri="{FF2B5EF4-FFF2-40B4-BE49-F238E27FC236}">
                <a16:creationId xmlns:a16="http://schemas.microsoft.com/office/drawing/2014/main" id="{9B426891-3582-4A9B-81F9-8E6E6968AC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186549"/>
            <a:ext cx="811761" cy="355276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wrap="none" lIns="0" tIns="36000" rIns="0" bIns="72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nb-NO"/>
              <a:t>Stikktittel</a:t>
            </a:r>
          </a:p>
        </p:txBody>
      </p:sp>
    </p:spTree>
    <p:extLst>
      <p:ext uri="{BB962C8B-B14F-4D97-AF65-F5344CB8AC3E}">
        <p14:creationId xmlns:p14="http://schemas.microsoft.com/office/powerpoint/2010/main" val="3755474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10">
          <p15:clr>
            <a:srgbClr val="FBAE40"/>
          </p15:clr>
        </p15:guide>
        <p15:guide id="2" orient="horz" pos="339">
          <p15:clr>
            <a:srgbClr val="FBAE40"/>
          </p15:clr>
        </p15:guide>
        <p15:guide id="3" pos="2787">
          <p15:clr>
            <a:srgbClr val="FBAE40"/>
          </p15:clr>
        </p15:guide>
        <p15:guide id="4" pos="2560">
          <p15:clr>
            <a:srgbClr val="FBAE40"/>
          </p15:clr>
        </p15:guide>
        <p15:guide id="5" pos="4897">
          <p15:clr>
            <a:srgbClr val="FBAE40"/>
          </p15:clr>
        </p15:guide>
        <p15:guide id="6" pos="512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og lite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AFC8D52C-7CBC-43AB-B38D-64FC09BC4F5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859712" y="0"/>
            <a:ext cx="4332287" cy="6858000"/>
          </a:xfrm>
          <a:solidFill>
            <a:schemeClr val="bg2"/>
          </a:solidFill>
        </p:spPr>
        <p:txBody>
          <a:bodyPr lIns="720000" tIns="720000" rIns="720000" bIns="720000" anchor="ctr" anchorCtr="0"/>
          <a:lstStyle>
            <a:lvl1pPr marL="0" indent="0" algn="r">
              <a:buNone/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  <a:defRPr/>
            </a:pPr>
            <a:r>
              <a:rPr lang="nb-NO" noProof="0"/>
              <a:t>Klikk på ikonet for å legge til et bilde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954A463-EC8E-5847-B083-46ED2B2036A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719999" y="1933200"/>
            <a:ext cx="6815863" cy="42048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A978847-6F96-2844-8409-0F6D45441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5EF853A-31AC-4946-A28E-84235FF1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r>
              <a:rPr lang="nb-NO"/>
              <a:t>AF </a:t>
            </a:r>
            <a:r>
              <a:rPr lang="nb-NO" err="1"/>
              <a:t>Presentasjonsmal</a:t>
            </a:r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C373023-B764-3644-87D6-2DDA504D6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DBB7903-3F40-4A9D-86F5-F7024DC597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631507"/>
            <a:ext cx="6815862" cy="1019278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13" name="Plassholder for tekst 13">
            <a:extLst>
              <a:ext uri="{FF2B5EF4-FFF2-40B4-BE49-F238E27FC236}">
                <a16:creationId xmlns:a16="http://schemas.microsoft.com/office/drawing/2014/main" id="{6FE5A8EC-6766-4532-B995-555DA93B25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186549"/>
            <a:ext cx="811761" cy="355276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wrap="none" lIns="0" tIns="36000" rIns="0" bIns="72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nb-NO"/>
              <a:t>Stikktittel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05CF659-7009-41D3-890A-C988EE8A70B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583006" y="0"/>
            <a:ext cx="610000" cy="608993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l="-6" t="29843" r="30028" b="-1"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9644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10">
          <p15:clr>
            <a:srgbClr val="FBAE40"/>
          </p15:clr>
        </p15:guide>
        <p15:guide id="2" orient="horz" pos="339">
          <p15:clr>
            <a:srgbClr val="FBAE40"/>
          </p15:clr>
        </p15:guide>
        <p15:guide id="3" pos="4747">
          <p15:clr>
            <a:srgbClr val="FBAE40"/>
          </p15:clr>
        </p15:guide>
        <p15:guide id="4" pos="4951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og lite bilde krediter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8FF52738-4E59-48DF-9B25-AD1CFF9994B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859712" y="0"/>
            <a:ext cx="4332287" cy="6858000"/>
          </a:xfrm>
          <a:solidFill>
            <a:schemeClr val="bg2"/>
          </a:solidFill>
        </p:spPr>
        <p:txBody>
          <a:bodyPr lIns="720000" tIns="720000" rIns="720000" bIns="720000" anchor="ctr" anchorCtr="0"/>
          <a:lstStyle>
            <a:lvl1pPr marL="0" indent="0" algn="r">
              <a:buNone/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  <a:defRPr/>
            </a:pPr>
            <a:r>
              <a:rPr lang="nb-NO" noProof="0"/>
              <a:t>Klikk på ikonet for å legge til et bilde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2184BDD8-EB22-4CFD-BB12-73A6CA8C2E4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583006" y="0"/>
            <a:ext cx="610000" cy="608993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-6" t="29843" r="30028" b="-1"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 noProof="0"/>
              <a:t> 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954A463-EC8E-5847-B083-46ED2B2036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9999" y="1933200"/>
            <a:ext cx="6815863" cy="420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A978847-6F96-2844-8409-0F6D45441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5EF853A-31AC-4946-A28E-84235FF1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r>
              <a:rPr lang="nb-NO"/>
              <a:t>AF </a:t>
            </a:r>
            <a:r>
              <a:rPr lang="nb-NO" err="1"/>
              <a:t>Presentasjonsmal</a:t>
            </a:r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C373023-B764-3644-87D6-2DDA504D6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DBB7903-3F40-4A9D-86F5-F7024DC597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631507"/>
            <a:ext cx="6815862" cy="1019278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12" name="Plassholder for tekst 13">
            <a:extLst>
              <a:ext uri="{FF2B5EF4-FFF2-40B4-BE49-F238E27FC236}">
                <a16:creationId xmlns:a16="http://schemas.microsoft.com/office/drawing/2014/main" id="{F7BAD015-1BBA-4149-94F8-21E1C76216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59712" y="5628968"/>
            <a:ext cx="4332287" cy="1229032"/>
          </a:xfrm>
          <a:solidFill>
            <a:schemeClr val="tx2"/>
          </a:solidFill>
        </p:spPr>
        <p:txBody>
          <a:bodyPr wrap="square" lIns="360000" tIns="360000" rIns="720000" bIns="360000" anchor="t" anchorCtr="0">
            <a:no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noProof="0"/>
              <a:t>Bildetekst kreditering</a:t>
            </a:r>
          </a:p>
        </p:txBody>
      </p:sp>
      <p:sp>
        <p:nvSpPr>
          <p:cNvPr id="14" name="Plassholder for tekst 13">
            <a:extLst>
              <a:ext uri="{FF2B5EF4-FFF2-40B4-BE49-F238E27FC236}">
                <a16:creationId xmlns:a16="http://schemas.microsoft.com/office/drawing/2014/main" id="{F811E609-4A2A-46A5-9D70-6EDF10A2D7B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186549"/>
            <a:ext cx="811761" cy="355276"/>
          </a:xfrm>
          <a:blipFill dpi="0" rotWithShape="1">
            <a:blip r:embed="rId4"/>
            <a:srcRect/>
            <a:stretch>
              <a:fillRect/>
            </a:stretch>
          </a:blipFill>
        </p:spPr>
        <p:txBody>
          <a:bodyPr wrap="none" lIns="0" tIns="36000" rIns="0" bIns="72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nb-NO"/>
              <a:t>Stikktittel</a:t>
            </a:r>
          </a:p>
        </p:txBody>
      </p:sp>
    </p:spTree>
    <p:extLst>
      <p:ext uri="{BB962C8B-B14F-4D97-AF65-F5344CB8AC3E}">
        <p14:creationId xmlns:p14="http://schemas.microsoft.com/office/powerpoint/2010/main" val="2282641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10">
          <p15:clr>
            <a:srgbClr val="FBAE40"/>
          </p15:clr>
        </p15:guide>
        <p15:guide id="2" orient="horz" pos="346">
          <p15:clr>
            <a:srgbClr val="FBAE40"/>
          </p15:clr>
        </p15:guide>
        <p15:guide id="3" pos="4747">
          <p15:clr>
            <a:srgbClr val="FBAE40"/>
          </p15:clr>
        </p15:guide>
        <p15:guide id="4" pos="4951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og stort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8C9F52DD-4A98-4D71-8900-DC57F23D4C1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69038" y="0"/>
            <a:ext cx="5922961" cy="6858000"/>
          </a:xfrm>
          <a:solidFill>
            <a:schemeClr val="bg2"/>
          </a:solidFill>
        </p:spPr>
        <p:txBody>
          <a:bodyPr lIns="720000" tIns="720000" rIns="720000" bIns="720000" anchor="ctr" anchorCtr="0"/>
          <a:lstStyle>
            <a:lvl1pPr marL="0" indent="0" algn="r">
              <a:buNone/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  <a:defRPr/>
            </a:pPr>
            <a:r>
              <a:rPr lang="nb-NO" noProof="0"/>
              <a:t>Klikk på ikonet for å legge til et bilde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954A463-EC8E-5847-B083-46ED2B2036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0000" y="1933200"/>
            <a:ext cx="5202000" cy="420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A978847-6F96-2844-8409-0F6D45441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5EF853A-31AC-4946-A28E-84235FF1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r>
              <a:rPr lang="nb-NO"/>
              <a:t>AF </a:t>
            </a:r>
            <a:r>
              <a:rPr lang="nb-NO" err="1"/>
              <a:t>Presentasjonsmal</a:t>
            </a:r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C373023-B764-3644-87D6-2DDA504D6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DEBBC91-D69E-8A4D-A57E-AD8767998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631507"/>
            <a:ext cx="5202000" cy="101927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10" name="Plassholder for tekst 13">
            <a:extLst>
              <a:ext uri="{FF2B5EF4-FFF2-40B4-BE49-F238E27FC236}">
                <a16:creationId xmlns:a16="http://schemas.microsoft.com/office/drawing/2014/main" id="{25FBC8C8-228E-477B-B58F-9805FED426F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186549"/>
            <a:ext cx="811761" cy="355276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wrap="none" lIns="0" tIns="36000" rIns="0" bIns="72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nb-NO"/>
              <a:t>Stikktittel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6EF5381C-20B7-45B6-B4CA-8B272784A26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583006" y="0"/>
            <a:ext cx="610000" cy="608993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l="-6" t="29843" r="30028" b="-1"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97574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10">
          <p15:clr>
            <a:srgbClr val="FBAE40"/>
          </p15:clr>
        </p15:guide>
        <p15:guide id="2" orient="horz" pos="339">
          <p15:clr>
            <a:srgbClr val="FBAE40"/>
          </p15:clr>
        </p15:guide>
        <p15:guide id="3" pos="3728">
          <p15:clr>
            <a:srgbClr val="FBAE40"/>
          </p15:clr>
        </p15:guide>
        <p15:guide id="4" pos="3949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og stort bilde krediter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F2086882-4DF4-4FCF-9CFA-D768C6D5193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69038" y="0"/>
            <a:ext cx="5922961" cy="6858000"/>
          </a:xfrm>
          <a:solidFill>
            <a:schemeClr val="bg2"/>
          </a:solidFill>
        </p:spPr>
        <p:txBody>
          <a:bodyPr lIns="720000" tIns="720000" rIns="720000" bIns="720000" anchor="ctr" anchorCtr="0"/>
          <a:lstStyle>
            <a:lvl1pPr marL="0" indent="0" algn="r">
              <a:buNone/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  <a:defRPr/>
            </a:pPr>
            <a:r>
              <a:rPr lang="nb-NO" noProof="0"/>
              <a:t>Klikk på ikonet for å legge til et bilde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CF920B60-1C94-4F58-89CA-C6AA11FC753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583006" y="0"/>
            <a:ext cx="610000" cy="608993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-6" t="29843" r="30028" b="-1"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 noProof="0"/>
              <a:t> 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954A463-EC8E-5847-B083-46ED2B2036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0000" y="1933200"/>
            <a:ext cx="5202000" cy="420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A978847-6F96-2844-8409-0F6D45441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5EF853A-31AC-4946-A28E-84235FF1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r>
              <a:rPr lang="nb-NO"/>
              <a:t>AF </a:t>
            </a:r>
            <a:r>
              <a:rPr lang="nb-NO" err="1"/>
              <a:t>Presentasjonsmal</a:t>
            </a:r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C373023-B764-3644-87D6-2DDA504D6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DEBBC91-D69E-8A4D-A57E-AD8767998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631507"/>
            <a:ext cx="5202000" cy="101927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9" name="Plassholder for tekst 13">
            <a:extLst>
              <a:ext uri="{FF2B5EF4-FFF2-40B4-BE49-F238E27FC236}">
                <a16:creationId xmlns:a16="http://schemas.microsoft.com/office/drawing/2014/main" id="{D30A3569-F534-459A-88C1-6A517D17A94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69038" y="5628968"/>
            <a:ext cx="5922961" cy="1229032"/>
          </a:xfrm>
          <a:solidFill>
            <a:schemeClr val="tx2"/>
          </a:solidFill>
        </p:spPr>
        <p:txBody>
          <a:bodyPr wrap="square" lIns="360000" tIns="360000" rIns="720000" bIns="360000" anchor="t" anchorCtr="0">
            <a:no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noProof="0"/>
              <a:t>Bildetekst kreditering</a:t>
            </a:r>
          </a:p>
        </p:txBody>
      </p:sp>
      <p:sp>
        <p:nvSpPr>
          <p:cNvPr id="11" name="Plassholder for tekst 13">
            <a:extLst>
              <a:ext uri="{FF2B5EF4-FFF2-40B4-BE49-F238E27FC236}">
                <a16:creationId xmlns:a16="http://schemas.microsoft.com/office/drawing/2014/main" id="{333722B0-66EF-4EAE-A36E-3DF2AB0FEC3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186549"/>
            <a:ext cx="811761" cy="355276"/>
          </a:xfrm>
          <a:blipFill dpi="0" rotWithShape="1">
            <a:blip r:embed="rId4"/>
            <a:srcRect/>
            <a:stretch>
              <a:fillRect/>
            </a:stretch>
          </a:blipFill>
        </p:spPr>
        <p:txBody>
          <a:bodyPr wrap="none" lIns="0" tIns="36000" rIns="0" bIns="72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nb-NO"/>
              <a:t>Stikktittel</a:t>
            </a:r>
          </a:p>
        </p:txBody>
      </p:sp>
    </p:spTree>
    <p:extLst>
      <p:ext uri="{BB962C8B-B14F-4D97-AF65-F5344CB8AC3E}">
        <p14:creationId xmlns:p14="http://schemas.microsoft.com/office/powerpoint/2010/main" val="404769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10">
          <p15:clr>
            <a:srgbClr val="FBAE40"/>
          </p15:clr>
        </p15:guide>
        <p15:guide id="2" orient="horz" pos="339">
          <p15:clr>
            <a:srgbClr val="FBAE40"/>
          </p15:clr>
        </p15:guide>
        <p15:guide id="3" pos="3728">
          <p15:clr>
            <a:srgbClr val="FBAE40"/>
          </p15:clr>
        </p15:guide>
        <p15:guide id="4" pos="3949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graf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F2D6B6-A69B-4BDF-8EDB-8EC348BA2D5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425950" y="1984375"/>
            <a:ext cx="7045325" cy="4156075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0"/>
            </a:lvl1pPr>
            <a:lvl2pPr marL="234000" indent="0">
              <a:buNone/>
              <a:defRPr/>
            </a:lvl2pPr>
            <a:lvl3pPr marL="468000" indent="0">
              <a:buNone/>
              <a:defRPr/>
            </a:lvl3pPr>
            <a:lvl4pPr marL="702000" indent="0">
              <a:buNone/>
              <a:defRPr/>
            </a:lvl4pPr>
            <a:lvl5pPr marL="936000" indent="0">
              <a:buNone/>
              <a:defRPr/>
            </a:lvl5pPr>
          </a:lstStyle>
          <a:p>
            <a:pPr lvl="0"/>
            <a:r>
              <a:rPr lang="nb-NO" sz="100"/>
              <a:t> </a:t>
            </a:r>
            <a:endParaRPr lang="en-US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A978847-6F96-2844-8409-0F6D45441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5EF853A-31AC-4946-A28E-84235FF1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r>
              <a:rPr lang="nb-NO"/>
              <a:t>AF </a:t>
            </a:r>
            <a:r>
              <a:rPr lang="nb-NO" err="1"/>
              <a:t>Presentasjonsmal</a:t>
            </a:r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C373023-B764-3644-87D6-2DDA504D6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8D8D852E-2E7A-9F42-A673-7300C8EA5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22" name="Plassholder for tekst 18">
            <a:extLst>
              <a:ext uri="{FF2B5EF4-FFF2-40B4-BE49-F238E27FC236}">
                <a16:creationId xmlns:a16="http://schemas.microsoft.com/office/drawing/2014/main" id="{3C91A1EB-4B86-4BC3-A61C-D93ABE3511E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425987" y="5220000"/>
            <a:ext cx="7046013" cy="920450"/>
          </a:xfrm>
          <a:solidFill>
            <a:srgbClr val="F8F8F8"/>
          </a:solidFill>
        </p:spPr>
        <p:txBody>
          <a:bodyPr vert="horz" lIns="180000" tIns="72000" rIns="180000" bIns="180000" rtlCol="0">
            <a:noAutofit/>
          </a:bodyPr>
          <a:lstStyle>
            <a:lvl1pPr marL="0" indent="0">
              <a:buNone/>
              <a:defRPr lang="nb-NO" sz="900" smtClean="0"/>
            </a:lvl1pPr>
            <a:lvl2pPr>
              <a:defRPr lang="nb-NO" sz="1000" smtClean="0"/>
            </a:lvl2pPr>
            <a:lvl3pPr>
              <a:defRPr lang="nb-NO" sz="1000" smtClean="0"/>
            </a:lvl3pPr>
            <a:lvl4pPr>
              <a:defRPr lang="nb-NO" sz="1000" smtClean="0"/>
            </a:lvl4pPr>
            <a:lvl5pPr>
              <a:defRPr lang="nb-NO" sz="1000"/>
            </a:lvl5pPr>
          </a:lstStyle>
          <a:p>
            <a:pPr marL="234000" lvl="0" indent="-234000"/>
            <a:r>
              <a:rPr lang="en-US"/>
              <a:t>Click to edit Master text styles</a:t>
            </a:r>
          </a:p>
        </p:txBody>
      </p:sp>
      <p:sp>
        <p:nvSpPr>
          <p:cNvPr id="24" name="Plassholder for innhold 2">
            <a:extLst>
              <a:ext uri="{FF2B5EF4-FFF2-40B4-BE49-F238E27FC236}">
                <a16:creationId xmlns:a16="http://schemas.microsoft.com/office/drawing/2014/main" id="{450FEC5B-834D-4F5F-A75C-BD4FFA5D70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9999" y="1980000"/>
            <a:ext cx="3350351" cy="4160450"/>
          </a:xfrm>
          <a:solidFill>
            <a:schemeClr val="accent1"/>
          </a:solidFill>
        </p:spPr>
        <p:txBody>
          <a:bodyPr lIns="360000" tIns="360000" rIns="360000" bIns="360000"/>
          <a:lstStyle>
            <a:lvl1pPr marL="0" indent="0">
              <a:buNone/>
              <a:defRPr/>
            </a:lvl1pPr>
            <a:lvl2pPr marL="0">
              <a:buClr>
                <a:schemeClr val="bg1"/>
              </a:buClr>
              <a:defRPr sz="2000"/>
            </a:lvl2pPr>
            <a:lvl3pPr marL="468000">
              <a:buClr>
                <a:schemeClr val="bg1"/>
              </a:buClr>
              <a:defRPr/>
            </a:lvl3pPr>
            <a:lvl4pPr marL="702000">
              <a:buClr>
                <a:schemeClr val="bg1"/>
              </a:buClr>
              <a:defRPr/>
            </a:lvl4pPr>
            <a:lvl5pPr marL="936000">
              <a:buClr>
                <a:schemeClr val="bg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12" name="Plassholder for tekst 13">
            <a:extLst>
              <a:ext uri="{FF2B5EF4-FFF2-40B4-BE49-F238E27FC236}">
                <a16:creationId xmlns:a16="http://schemas.microsoft.com/office/drawing/2014/main" id="{27999DD9-0D5A-4743-9035-54FA74A45D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186549"/>
            <a:ext cx="811761" cy="355276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wrap="none" lIns="0" tIns="36000" rIns="0" bIns="72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nb-NO"/>
              <a:t>Stikktittel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F7A8E1B1-1990-4BD1-9B7C-C0809F69D6CC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4600363" y="2168011"/>
            <a:ext cx="6716925" cy="2888178"/>
          </a:xfrm>
        </p:spPr>
        <p:txBody>
          <a:bodyPr/>
          <a:lstStyle/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01315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10">
          <p15:clr>
            <a:srgbClr val="FBAE40"/>
          </p15:clr>
        </p15:guide>
        <p15:guide id="2" orient="horz" pos="339">
          <p15:clr>
            <a:srgbClr val="FBAE40"/>
          </p15:clr>
        </p15:guide>
        <p15:guide id="3" pos="2787">
          <p15:clr>
            <a:srgbClr val="FBAE40"/>
          </p15:clr>
        </p15:guide>
        <p15:guide id="4" pos="2560">
          <p15:clr>
            <a:srgbClr val="FBAE40"/>
          </p15:clr>
        </p15:guide>
        <p15:guide id="5" pos="4897">
          <p15:clr>
            <a:srgbClr val="FBAE40"/>
          </p15:clr>
        </p15:guide>
        <p15:guide id="6" pos="512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loverskrift – lite bil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A2BBCF1-6F0F-8A4F-A227-ABF431951B90}"/>
              </a:ext>
            </a:extLst>
          </p:cNvPr>
          <p:cNvSpPr/>
          <p:nvPr userDrawn="1"/>
        </p:nvSpPr>
        <p:spPr>
          <a:xfrm>
            <a:off x="0" y="0"/>
            <a:ext cx="4615200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C929E29-018C-5F49-AFD1-E1D4A5301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6932" y="719138"/>
            <a:ext cx="5772393" cy="2709862"/>
          </a:xfrm>
        </p:spPr>
        <p:txBody>
          <a:bodyPr rIns="360000" bIns="180000" anchor="b" anchorCtr="0">
            <a:normAutofit/>
          </a:bodyPr>
          <a:lstStyle>
            <a:lvl1pPr>
              <a:lnSpc>
                <a:spcPct val="90000"/>
              </a:lnSpc>
              <a:defRPr sz="58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C2ADE2A-446E-F44D-8B0C-69B38F62E1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6932" y="3741905"/>
            <a:ext cx="5772393" cy="2347745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5613402-9B9E-8B49-8A1C-573C429B4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r>
              <a:rPr lang="nb-NO"/>
              <a:t>25.06.2021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F9809E6-B518-3F4B-B80A-00A1D6FE6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r>
              <a:rPr lang="nb-NO"/>
              <a:t>Sett inn bunntekst her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F6EC21E-B709-FC48-9BBF-7B55CC7A9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9" name="Bilde">
            <a:extLst>
              <a:ext uri="{FF2B5EF4-FFF2-40B4-BE49-F238E27FC236}">
                <a16:creationId xmlns:a16="http://schemas.microsoft.com/office/drawing/2014/main" id="{F5150A65-DBF1-1A48-8233-29551C007E9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4615200" cy="4615200"/>
          </a:xfrm>
          <a:solidFill>
            <a:schemeClr val="bg2"/>
          </a:solidFill>
        </p:spPr>
        <p:txBody>
          <a:bodyPr lIns="360000" tIns="360000" rIns="360000" bIns="360000"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nb-NO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D886AA12-D576-5F4D-9D4F-01B11F348E4F}"/>
              </a:ext>
            </a:extLst>
          </p:cNvPr>
          <p:cNvSpPr/>
          <p:nvPr userDrawn="1"/>
        </p:nvSpPr>
        <p:spPr>
          <a:xfrm>
            <a:off x="11652000" y="179999"/>
            <a:ext cx="360000" cy="36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2" name="Grafikk 11">
            <a:extLst>
              <a:ext uri="{FF2B5EF4-FFF2-40B4-BE49-F238E27FC236}">
                <a16:creationId xmlns:a16="http://schemas.microsoft.com/office/drawing/2014/main" id="{933074A9-21AD-4D79-BA0A-8DBCD61C0B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63200" y="179999"/>
            <a:ext cx="450000" cy="4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092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913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graf og tekst alterna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0A8410F-D36D-41CF-9616-FDE9DB5C511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129587" y="1984375"/>
            <a:ext cx="3348000" cy="4156075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80988C-C20E-4FBB-A80E-404A6E7C21D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19138" y="1984375"/>
            <a:ext cx="7054850" cy="4156075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0"/>
            </a:lvl1pPr>
            <a:lvl2pPr marL="234000" indent="0">
              <a:buNone/>
              <a:defRPr/>
            </a:lvl2pPr>
            <a:lvl3pPr marL="468000" indent="0">
              <a:buNone/>
              <a:defRPr/>
            </a:lvl3pPr>
            <a:lvl4pPr marL="702000" indent="0">
              <a:buNone/>
              <a:defRPr/>
            </a:lvl4pPr>
            <a:lvl5pPr marL="936000" indent="0">
              <a:buNone/>
              <a:defRPr/>
            </a:lvl5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A978847-6F96-2844-8409-0F6D45441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5EF853A-31AC-4946-A28E-84235FF1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r>
              <a:rPr lang="nb-NO"/>
              <a:t>AF Presentasjonsmal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C373023-B764-3644-87D6-2DDA504D6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8D8D852E-2E7A-9F42-A673-7300C8EA5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22" name="Plassholder for tekst 18">
            <a:extLst>
              <a:ext uri="{FF2B5EF4-FFF2-40B4-BE49-F238E27FC236}">
                <a16:creationId xmlns:a16="http://schemas.microsoft.com/office/drawing/2014/main" id="{3C91A1EB-4B86-4BC3-A61C-D93ABE3511E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000" y="5220000"/>
            <a:ext cx="7053988" cy="920450"/>
          </a:xfrm>
          <a:solidFill>
            <a:srgbClr val="F8F8F8"/>
          </a:solidFill>
        </p:spPr>
        <p:txBody>
          <a:bodyPr vert="horz" lIns="180000" tIns="72000" rIns="180000" bIns="180000" rtlCol="0">
            <a:noAutofit/>
          </a:bodyPr>
          <a:lstStyle>
            <a:lvl1pPr marL="0" indent="0">
              <a:buNone/>
              <a:defRPr lang="nb-NO" sz="900" smtClean="0"/>
            </a:lvl1pPr>
            <a:lvl2pPr>
              <a:defRPr lang="nb-NO" sz="1000" smtClean="0"/>
            </a:lvl2pPr>
            <a:lvl3pPr>
              <a:defRPr lang="nb-NO" sz="1000" smtClean="0"/>
            </a:lvl3pPr>
            <a:lvl4pPr>
              <a:defRPr lang="nb-NO" sz="1000" smtClean="0"/>
            </a:lvl4pPr>
            <a:lvl5pPr>
              <a:defRPr lang="nb-NO" sz="1000"/>
            </a:lvl5pPr>
          </a:lstStyle>
          <a:p>
            <a:pPr marL="234000" lvl="0" indent="-234000"/>
            <a:r>
              <a:rPr lang="en-US"/>
              <a:t>Click to edit Master text styles</a:t>
            </a:r>
          </a:p>
        </p:txBody>
      </p:sp>
      <p:sp>
        <p:nvSpPr>
          <p:cNvPr id="12" name="Plassholder for tekst 13">
            <a:extLst>
              <a:ext uri="{FF2B5EF4-FFF2-40B4-BE49-F238E27FC236}">
                <a16:creationId xmlns:a16="http://schemas.microsoft.com/office/drawing/2014/main" id="{27999DD9-0D5A-4743-9035-54FA74A45D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186549"/>
            <a:ext cx="811761" cy="355276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wrap="none" lIns="0" tIns="36000" rIns="0" bIns="72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nb-NO"/>
              <a:t>Stikktittel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F7A8E1B1-1990-4BD1-9B7C-C0809F69D6CC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902351" y="2168011"/>
            <a:ext cx="6716925" cy="2888178"/>
          </a:xfrm>
        </p:spPr>
        <p:txBody>
          <a:bodyPr/>
          <a:lstStyle/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</a:p>
        </p:txBody>
      </p:sp>
      <p:sp>
        <p:nvSpPr>
          <p:cNvPr id="14" name="Plassholder for tekst 18">
            <a:extLst>
              <a:ext uri="{FF2B5EF4-FFF2-40B4-BE49-F238E27FC236}">
                <a16:creationId xmlns:a16="http://schemas.microsoft.com/office/drawing/2014/main" id="{593EFFD8-D333-45F6-A768-1FCA56971DF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129626" y="5220000"/>
            <a:ext cx="3348000" cy="920450"/>
          </a:xfrm>
          <a:solidFill>
            <a:srgbClr val="F8F8F8"/>
          </a:solidFill>
        </p:spPr>
        <p:txBody>
          <a:bodyPr vert="horz" lIns="180000" tIns="72000" rIns="180000" bIns="180000" rtlCol="0">
            <a:noAutofit/>
          </a:bodyPr>
          <a:lstStyle>
            <a:lvl1pPr marL="0" indent="0">
              <a:buNone/>
              <a:defRPr lang="nb-NO" sz="900" smtClean="0"/>
            </a:lvl1pPr>
            <a:lvl2pPr>
              <a:defRPr lang="nb-NO" sz="1000" smtClean="0"/>
            </a:lvl2pPr>
            <a:lvl3pPr>
              <a:defRPr lang="nb-NO" sz="1000" smtClean="0"/>
            </a:lvl3pPr>
            <a:lvl4pPr>
              <a:defRPr lang="nb-NO" sz="1000" smtClean="0"/>
            </a:lvl4pPr>
            <a:lvl5pPr>
              <a:defRPr lang="nb-NO" sz="1000"/>
            </a:lvl5pPr>
          </a:lstStyle>
          <a:p>
            <a:pPr marL="234000" lvl="0" indent="-234000"/>
            <a:r>
              <a:rPr lang="en-US"/>
              <a:t>Click to edit Master text styles</a:t>
            </a:r>
          </a:p>
        </p:txBody>
      </p:sp>
      <p:sp>
        <p:nvSpPr>
          <p:cNvPr id="15" name="Plassholder for tekst 18">
            <a:extLst>
              <a:ext uri="{FF2B5EF4-FFF2-40B4-BE49-F238E27FC236}">
                <a16:creationId xmlns:a16="http://schemas.microsoft.com/office/drawing/2014/main" id="{CA5090C5-3A0D-4EE7-B260-2B6F8CBEE16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129626" y="1984375"/>
            <a:ext cx="3348000" cy="540000"/>
          </a:xfrm>
          <a:solidFill>
            <a:schemeClr val="accent1"/>
          </a:solidFill>
        </p:spPr>
        <p:txBody>
          <a:bodyPr vert="horz" lIns="180000" tIns="36000" rIns="36000" bIns="36000" rtlCol="0" anchor="ctr" anchorCtr="0">
            <a:noAutofit/>
          </a:bodyPr>
          <a:lstStyle>
            <a:lvl1pPr marL="0" indent="0">
              <a:buNone/>
              <a:defRPr lang="nb-NO" sz="1600" dirty="0"/>
            </a:lvl1pPr>
          </a:lstStyle>
          <a:p>
            <a:pPr marL="234000" lvl="0" indent="-234000"/>
            <a:r>
              <a:rPr lang="nb-NO"/>
              <a:t>Graftittel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B7A7B1C2-0F4B-4101-B9DB-D1E682A0CBCC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8304001" y="2715865"/>
            <a:ext cx="2880000" cy="2340323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68035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10">
          <p15:clr>
            <a:srgbClr val="FBAE40"/>
          </p15:clr>
        </p15:guide>
        <p15:guide id="2" orient="horz" pos="339">
          <p15:clr>
            <a:srgbClr val="FBAE40"/>
          </p15:clr>
        </p15:guide>
        <p15:guide id="3" pos="2787">
          <p15:clr>
            <a:srgbClr val="FBAE40"/>
          </p15:clr>
        </p15:guide>
        <p15:guide id="4" pos="2560">
          <p15:clr>
            <a:srgbClr val="FBAE40"/>
          </p15:clr>
        </p15:guide>
        <p15:guide id="5" pos="4897">
          <p15:clr>
            <a:srgbClr val="FBAE40"/>
          </p15:clr>
        </p15:guide>
        <p15:guide id="6" pos="5120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grafer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5694E1C6-3ED3-4491-BC15-AE411C88CC8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129626" y="1983600"/>
            <a:ext cx="3348000" cy="415685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AFC0DB-5738-40F0-B8A9-44FF1369345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424363" y="1983600"/>
            <a:ext cx="3348000" cy="415685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A978847-6F96-2844-8409-0F6D45441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5EF853A-31AC-4946-A28E-84235FF1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r>
              <a:rPr lang="nb-NO"/>
              <a:t>AF Presentasjonsmal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C373023-B764-3644-87D6-2DDA504D6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8D8D852E-2E7A-9F42-A673-7300C8EA5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22" name="Plassholder for tekst 18">
            <a:extLst>
              <a:ext uri="{FF2B5EF4-FFF2-40B4-BE49-F238E27FC236}">
                <a16:creationId xmlns:a16="http://schemas.microsoft.com/office/drawing/2014/main" id="{3C91A1EB-4B86-4BC3-A61C-D93ABE3511E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425988" y="5220000"/>
            <a:ext cx="3348000" cy="920450"/>
          </a:xfrm>
          <a:solidFill>
            <a:srgbClr val="F8F8F8"/>
          </a:solidFill>
        </p:spPr>
        <p:txBody>
          <a:bodyPr vert="horz" lIns="180000" tIns="72000" rIns="180000" bIns="180000" rtlCol="0">
            <a:noAutofit/>
          </a:bodyPr>
          <a:lstStyle>
            <a:lvl1pPr marL="0" indent="0">
              <a:buNone/>
              <a:defRPr lang="nb-NO" sz="900" smtClean="0"/>
            </a:lvl1pPr>
            <a:lvl2pPr>
              <a:defRPr lang="nb-NO" sz="1000" smtClean="0"/>
            </a:lvl2pPr>
            <a:lvl3pPr>
              <a:defRPr lang="nb-NO" sz="1000" smtClean="0"/>
            </a:lvl3pPr>
            <a:lvl4pPr>
              <a:defRPr lang="nb-NO" sz="1000" smtClean="0"/>
            </a:lvl4pPr>
            <a:lvl5pPr>
              <a:defRPr lang="nb-NO" sz="1000"/>
            </a:lvl5pPr>
          </a:lstStyle>
          <a:p>
            <a:pPr marL="234000" lvl="0" indent="-234000"/>
            <a:r>
              <a:rPr lang="en-US"/>
              <a:t>Click to edit Master text styles</a:t>
            </a:r>
          </a:p>
        </p:txBody>
      </p:sp>
      <p:sp>
        <p:nvSpPr>
          <p:cNvPr id="23" name="Plassholder for tekst 18">
            <a:extLst>
              <a:ext uri="{FF2B5EF4-FFF2-40B4-BE49-F238E27FC236}">
                <a16:creationId xmlns:a16="http://schemas.microsoft.com/office/drawing/2014/main" id="{A875BC79-D654-4C41-B2F5-B91060AB20A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425988" y="1984375"/>
            <a:ext cx="3348000" cy="540000"/>
          </a:xfrm>
          <a:solidFill>
            <a:schemeClr val="accent1"/>
          </a:solidFill>
        </p:spPr>
        <p:txBody>
          <a:bodyPr vert="horz" lIns="180000" tIns="36000" rIns="36000" bIns="36000" rtlCol="0" anchor="ctr" anchorCtr="0">
            <a:noAutofit/>
          </a:bodyPr>
          <a:lstStyle>
            <a:lvl1pPr marL="0" indent="0">
              <a:buNone/>
              <a:defRPr lang="nb-NO" sz="1600" dirty="0"/>
            </a:lvl1pPr>
          </a:lstStyle>
          <a:p>
            <a:pPr marL="234000" lvl="0" indent="-234000"/>
            <a:r>
              <a:rPr lang="nb-NO"/>
              <a:t>Graftittel</a:t>
            </a:r>
          </a:p>
        </p:txBody>
      </p:sp>
      <p:sp>
        <p:nvSpPr>
          <p:cNvPr id="24" name="Plassholder for innhold 2">
            <a:extLst>
              <a:ext uri="{FF2B5EF4-FFF2-40B4-BE49-F238E27FC236}">
                <a16:creationId xmlns:a16="http://schemas.microsoft.com/office/drawing/2014/main" id="{450FEC5B-834D-4F5F-A75C-BD4FFA5D70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9999" y="1980000"/>
            <a:ext cx="3350351" cy="4160450"/>
          </a:xfrm>
          <a:solidFill>
            <a:schemeClr val="accent1"/>
          </a:solidFill>
        </p:spPr>
        <p:txBody>
          <a:bodyPr lIns="360000" tIns="360000" rIns="360000" bIns="360000"/>
          <a:lstStyle>
            <a:lvl1pPr marL="0" indent="0">
              <a:buNone/>
              <a:defRPr/>
            </a:lvl1pPr>
            <a:lvl2pPr marL="0">
              <a:buClr>
                <a:schemeClr val="bg1"/>
              </a:buClr>
              <a:defRPr sz="2000"/>
            </a:lvl2pPr>
            <a:lvl3pPr marL="468000">
              <a:buClr>
                <a:schemeClr val="bg1"/>
              </a:buClr>
              <a:defRPr/>
            </a:lvl3pPr>
            <a:lvl4pPr marL="702000">
              <a:buClr>
                <a:schemeClr val="bg1"/>
              </a:buClr>
              <a:defRPr/>
            </a:lvl4pPr>
            <a:lvl5pPr marL="936000">
              <a:buClr>
                <a:schemeClr val="bg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26" name="Plassholder for tekst 13">
            <a:extLst>
              <a:ext uri="{FF2B5EF4-FFF2-40B4-BE49-F238E27FC236}">
                <a16:creationId xmlns:a16="http://schemas.microsoft.com/office/drawing/2014/main" id="{6D40D958-14BE-41EA-8032-35A528F15B7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186549"/>
            <a:ext cx="811761" cy="355276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wrap="none" lIns="0" tIns="36000" rIns="0" bIns="72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nb-NO"/>
              <a:t>Stikktittel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A6291DF9-E7EC-44DD-88E6-EB2B26CB57A6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4600363" y="2715865"/>
            <a:ext cx="2880000" cy="2340323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32" name="Plassholder for tekst 18">
            <a:extLst>
              <a:ext uri="{FF2B5EF4-FFF2-40B4-BE49-F238E27FC236}">
                <a16:creationId xmlns:a16="http://schemas.microsoft.com/office/drawing/2014/main" id="{530C8A59-B4DB-4B01-973E-0B897409218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129626" y="5220000"/>
            <a:ext cx="3348000" cy="920450"/>
          </a:xfrm>
          <a:solidFill>
            <a:srgbClr val="F8F8F8"/>
          </a:solidFill>
        </p:spPr>
        <p:txBody>
          <a:bodyPr vert="horz" lIns="180000" tIns="72000" rIns="180000" bIns="180000" rtlCol="0">
            <a:noAutofit/>
          </a:bodyPr>
          <a:lstStyle>
            <a:lvl1pPr marL="0" indent="0">
              <a:buNone/>
              <a:defRPr lang="nb-NO" sz="900" smtClean="0"/>
            </a:lvl1pPr>
            <a:lvl2pPr>
              <a:defRPr lang="nb-NO" sz="1000" smtClean="0"/>
            </a:lvl2pPr>
            <a:lvl3pPr>
              <a:defRPr lang="nb-NO" sz="1000" smtClean="0"/>
            </a:lvl3pPr>
            <a:lvl4pPr>
              <a:defRPr lang="nb-NO" sz="1000" smtClean="0"/>
            </a:lvl4pPr>
            <a:lvl5pPr>
              <a:defRPr lang="nb-NO" sz="1000"/>
            </a:lvl5pPr>
          </a:lstStyle>
          <a:p>
            <a:pPr marL="234000" lvl="0" indent="-234000"/>
            <a:r>
              <a:rPr lang="en-US"/>
              <a:t>Click to edit Master text styles</a:t>
            </a:r>
          </a:p>
        </p:txBody>
      </p:sp>
      <p:sp>
        <p:nvSpPr>
          <p:cNvPr id="33" name="Plassholder for tekst 18">
            <a:extLst>
              <a:ext uri="{FF2B5EF4-FFF2-40B4-BE49-F238E27FC236}">
                <a16:creationId xmlns:a16="http://schemas.microsoft.com/office/drawing/2014/main" id="{A2A33D77-6968-4EDE-9FD6-A396FA41B3F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129626" y="1984375"/>
            <a:ext cx="3348000" cy="540000"/>
          </a:xfrm>
          <a:solidFill>
            <a:schemeClr val="accent1"/>
          </a:solidFill>
        </p:spPr>
        <p:txBody>
          <a:bodyPr vert="horz" lIns="180000" tIns="36000" rIns="36000" bIns="36000" rtlCol="0" anchor="ctr" anchorCtr="0">
            <a:noAutofit/>
          </a:bodyPr>
          <a:lstStyle>
            <a:lvl1pPr marL="0" indent="0">
              <a:buNone/>
              <a:defRPr lang="nb-NO" sz="1600" dirty="0"/>
            </a:lvl1pPr>
          </a:lstStyle>
          <a:p>
            <a:pPr marL="234000" lvl="0" indent="-234000"/>
            <a:r>
              <a:rPr lang="nb-NO"/>
              <a:t>Graftittel</a:t>
            </a:r>
          </a:p>
        </p:txBody>
      </p:sp>
      <p:sp>
        <p:nvSpPr>
          <p:cNvPr id="34" name="Content Placeholder 3">
            <a:extLst>
              <a:ext uri="{FF2B5EF4-FFF2-40B4-BE49-F238E27FC236}">
                <a16:creationId xmlns:a16="http://schemas.microsoft.com/office/drawing/2014/main" id="{E57E1672-5A91-480C-BB2D-116381360421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8304001" y="2715865"/>
            <a:ext cx="2880000" cy="2340323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79512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10">
          <p15:clr>
            <a:srgbClr val="FBAE40"/>
          </p15:clr>
        </p15:guide>
        <p15:guide id="2" orient="horz" pos="339">
          <p15:clr>
            <a:srgbClr val="FBAE40"/>
          </p15:clr>
        </p15:guide>
        <p15:guide id="3" pos="2787">
          <p15:clr>
            <a:srgbClr val="FBAE40"/>
          </p15:clr>
        </p15:guide>
        <p15:guide id="4" pos="2560">
          <p15:clr>
            <a:srgbClr val="FBAE40"/>
          </p15:clr>
        </p15:guide>
        <p15:guide id="5" pos="4897">
          <p15:clr>
            <a:srgbClr val="FBAE40"/>
          </p15:clr>
        </p15:guide>
        <p15:guide id="6" pos="5120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graf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06B4E479-CAA3-44CE-B515-AD833BA28B1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275625" y="1984375"/>
            <a:ext cx="5202000" cy="4156075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0"/>
            </a:lvl1pPr>
            <a:lvl2pPr marL="234000" indent="0">
              <a:buNone/>
              <a:defRPr/>
            </a:lvl2pPr>
            <a:lvl3pPr marL="468000" indent="0">
              <a:buNone/>
              <a:defRPr/>
            </a:lvl3pPr>
            <a:lvl4pPr marL="702000" indent="0">
              <a:buNone/>
              <a:defRPr/>
            </a:lvl4pPr>
            <a:lvl5pPr marL="936000" indent="0">
              <a:buNone/>
              <a:defRPr/>
            </a:lvl5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8CAAD7-3319-4DBE-948C-11D59542328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19139" y="1984375"/>
            <a:ext cx="5202000" cy="4156075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0"/>
            </a:lvl1pPr>
            <a:lvl2pPr marL="234000" indent="0">
              <a:buNone/>
              <a:defRPr/>
            </a:lvl2pPr>
            <a:lvl3pPr marL="468000" indent="0">
              <a:buNone/>
              <a:defRPr/>
            </a:lvl3pPr>
            <a:lvl4pPr marL="702000" indent="0">
              <a:buNone/>
              <a:defRPr/>
            </a:lvl4pPr>
            <a:lvl5pPr marL="936000" indent="0">
              <a:buNone/>
              <a:defRPr/>
            </a:lvl5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A978847-6F96-2844-8409-0F6D45441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5EF853A-31AC-4946-A28E-84235FF1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r>
              <a:rPr lang="nb-NO"/>
              <a:t>AF </a:t>
            </a:r>
            <a:r>
              <a:rPr lang="nb-NO" err="1"/>
              <a:t>Presentasjonsmal</a:t>
            </a:r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C373023-B764-3644-87D6-2DDA504D6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DEBBC91-D69E-8A4D-A57E-AD8767998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13" name="Plassholder for tekst 18">
            <a:extLst>
              <a:ext uri="{FF2B5EF4-FFF2-40B4-BE49-F238E27FC236}">
                <a16:creationId xmlns:a16="http://schemas.microsoft.com/office/drawing/2014/main" id="{FD7CD785-285C-41D8-AAB5-7A05424DE28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20000" y="5220000"/>
            <a:ext cx="5202000" cy="920450"/>
          </a:xfrm>
          <a:solidFill>
            <a:srgbClr val="F8F8F8"/>
          </a:solidFill>
        </p:spPr>
        <p:txBody>
          <a:bodyPr vert="horz" lIns="180000" tIns="72000" rIns="180000" bIns="180000" rtlCol="0">
            <a:noAutofit/>
          </a:bodyPr>
          <a:lstStyle>
            <a:lvl1pPr marL="0" indent="0">
              <a:buNone/>
              <a:defRPr lang="nb-NO" sz="900" smtClean="0"/>
            </a:lvl1pPr>
            <a:lvl2pPr>
              <a:defRPr lang="nb-NO" sz="1000" smtClean="0"/>
            </a:lvl2pPr>
            <a:lvl3pPr>
              <a:defRPr lang="nb-NO" sz="1000" smtClean="0"/>
            </a:lvl3pPr>
            <a:lvl4pPr>
              <a:defRPr lang="nb-NO" sz="1000" smtClean="0"/>
            </a:lvl4pPr>
            <a:lvl5pPr>
              <a:defRPr lang="nb-NO" sz="1000"/>
            </a:lvl5pPr>
          </a:lstStyle>
          <a:p>
            <a:pPr marL="234000" lvl="0" indent="-234000"/>
            <a:r>
              <a:rPr lang="en-US"/>
              <a:t>Click to edit Master text styles</a:t>
            </a:r>
          </a:p>
        </p:txBody>
      </p:sp>
      <p:sp>
        <p:nvSpPr>
          <p:cNvPr id="14" name="Plassholder for tekst 18">
            <a:extLst>
              <a:ext uri="{FF2B5EF4-FFF2-40B4-BE49-F238E27FC236}">
                <a16:creationId xmlns:a16="http://schemas.microsoft.com/office/drawing/2014/main" id="{715319DC-D483-4937-82A8-8F76BD5FFAA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20000" y="1984376"/>
            <a:ext cx="5201131" cy="540000"/>
          </a:xfrm>
          <a:solidFill>
            <a:schemeClr val="accent1"/>
          </a:solidFill>
        </p:spPr>
        <p:txBody>
          <a:bodyPr vert="horz" lIns="180000" tIns="36000" rIns="36000" bIns="36000" rtlCol="0" anchor="ctr" anchorCtr="0">
            <a:noAutofit/>
          </a:bodyPr>
          <a:lstStyle>
            <a:lvl1pPr marL="0" indent="0">
              <a:buNone/>
              <a:defRPr lang="nb-NO" sz="1600" dirty="0"/>
            </a:lvl1pPr>
          </a:lstStyle>
          <a:p>
            <a:pPr marL="234000" lvl="0" indent="-234000"/>
            <a:r>
              <a:rPr lang="nb-NO"/>
              <a:t>Graftittel</a:t>
            </a:r>
          </a:p>
        </p:txBody>
      </p:sp>
      <p:sp>
        <p:nvSpPr>
          <p:cNvPr id="16" name="Plassholder for tekst 13">
            <a:extLst>
              <a:ext uri="{FF2B5EF4-FFF2-40B4-BE49-F238E27FC236}">
                <a16:creationId xmlns:a16="http://schemas.microsoft.com/office/drawing/2014/main" id="{D94F30A8-221D-4524-92F0-8DB7952D0D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186549"/>
            <a:ext cx="811761" cy="355276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wrap="none" lIns="0" tIns="36000" rIns="0" bIns="72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nb-NO"/>
              <a:t>Stikktittel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DE9000ED-1131-46B5-A43A-B36B38C86DA0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890729" y="2715865"/>
            <a:ext cx="4660759" cy="2340323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24" name="Plassholder for tekst 18">
            <a:extLst>
              <a:ext uri="{FF2B5EF4-FFF2-40B4-BE49-F238E27FC236}">
                <a16:creationId xmlns:a16="http://schemas.microsoft.com/office/drawing/2014/main" id="{0461257D-6E01-486E-B3DC-DA92A00EDF5A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274729" y="5220000"/>
            <a:ext cx="5202000" cy="920450"/>
          </a:xfrm>
          <a:solidFill>
            <a:srgbClr val="F8F8F8"/>
          </a:solidFill>
        </p:spPr>
        <p:txBody>
          <a:bodyPr vert="horz" lIns="180000" tIns="72000" rIns="180000" bIns="180000" rtlCol="0">
            <a:noAutofit/>
          </a:bodyPr>
          <a:lstStyle>
            <a:lvl1pPr marL="0" indent="0">
              <a:buNone/>
              <a:defRPr lang="nb-NO" sz="900" smtClean="0"/>
            </a:lvl1pPr>
            <a:lvl2pPr>
              <a:defRPr lang="nb-NO" sz="1000" smtClean="0"/>
            </a:lvl2pPr>
            <a:lvl3pPr>
              <a:defRPr lang="nb-NO" sz="1000" smtClean="0"/>
            </a:lvl3pPr>
            <a:lvl4pPr>
              <a:defRPr lang="nb-NO" sz="1000" smtClean="0"/>
            </a:lvl4pPr>
            <a:lvl5pPr>
              <a:defRPr lang="nb-NO" sz="1000"/>
            </a:lvl5pPr>
          </a:lstStyle>
          <a:p>
            <a:pPr marL="234000" lvl="0" indent="-234000"/>
            <a:r>
              <a:rPr lang="en-US"/>
              <a:t>Click to edit Master text styles</a:t>
            </a:r>
          </a:p>
        </p:txBody>
      </p:sp>
      <p:sp>
        <p:nvSpPr>
          <p:cNvPr id="25" name="Plassholder for tekst 18">
            <a:extLst>
              <a:ext uri="{FF2B5EF4-FFF2-40B4-BE49-F238E27FC236}">
                <a16:creationId xmlns:a16="http://schemas.microsoft.com/office/drawing/2014/main" id="{9A5F9A21-48F0-4C9F-B50D-658EE22B0EF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274729" y="1984376"/>
            <a:ext cx="5201131" cy="540000"/>
          </a:xfrm>
          <a:solidFill>
            <a:schemeClr val="accent1"/>
          </a:solidFill>
        </p:spPr>
        <p:txBody>
          <a:bodyPr vert="horz" lIns="180000" tIns="36000" rIns="36000" bIns="36000" rtlCol="0" anchor="ctr" anchorCtr="0">
            <a:noAutofit/>
          </a:bodyPr>
          <a:lstStyle>
            <a:lvl1pPr marL="0" indent="0">
              <a:buNone/>
              <a:defRPr lang="nb-NO" sz="1600" dirty="0"/>
            </a:lvl1pPr>
          </a:lstStyle>
          <a:p>
            <a:pPr marL="234000" lvl="0" indent="-234000"/>
            <a:r>
              <a:rPr lang="nb-NO"/>
              <a:t>Graftittel</a:t>
            </a:r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0FA9A7B2-A114-4AEA-AC5D-A073188873EC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6445458" y="2715865"/>
            <a:ext cx="4660759" cy="2340323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302214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10">
          <p15:clr>
            <a:srgbClr val="FBAE40"/>
          </p15:clr>
        </p15:guide>
        <p15:guide id="2" orient="horz" pos="339">
          <p15:clr>
            <a:srgbClr val="FBAE40"/>
          </p15:clr>
        </p15:guide>
        <p15:guide id="3" pos="3728">
          <p15:clr>
            <a:srgbClr val="FBAE40"/>
          </p15:clr>
        </p15:guide>
        <p15:guide id="4" pos="3949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graf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2BC399BA-F0AF-4F84-BAC8-2C3EFC6D745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129625" y="1984375"/>
            <a:ext cx="3348000" cy="4156075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0F87D375-B033-4753-8CD6-4C35D06A3C0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425988" y="1984375"/>
            <a:ext cx="3348000" cy="4156075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D2C5AD-B6B4-468F-A77C-3E5DE702E98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19138" y="1984375"/>
            <a:ext cx="3348000" cy="4156075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A978847-6F96-2844-8409-0F6D45441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5EF853A-31AC-4946-A28E-84235FF1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r>
              <a:rPr lang="nb-NO"/>
              <a:t>AF Presentasjonsmal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C373023-B764-3644-87D6-2DDA504D6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8D8D852E-2E7A-9F42-A673-7300C8EA5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14" name="Plassholder for tekst 18">
            <a:extLst>
              <a:ext uri="{FF2B5EF4-FFF2-40B4-BE49-F238E27FC236}">
                <a16:creationId xmlns:a16="http://schemas.microsoft.com/office/drawing/2014/main" id="{B75737E8-545F-4CAE-9F3B-55D0E4C4FE8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20000" y="5220000"/>
            <a:ext cx="3348000" cy="920450"/>
          </a:xfrm>
          <a:solidFill>
            <a:srgbClr val="F8F8F8"/>
          </a:solidFill>
        </p:spPr>
        <p:txBody>
          <a:bodyPr vert="horz" lIns="180000" tIns="72000" rIns="180000" bIns="180000" rtlCol="0">
            <a:noAutofit/>
          </a:bodyPr>
          <a:lstStyle>
            <a:lvl1pPr marL="0" indent="0">
              <a:buNone/>
              <a:defRPr lang="nb-NO" sz="900" smtClean="0"/>
            </a:lvl1pPr>
            <a:lvl2pPr>
              <a:defRPr lang="nb-NO" sz="1000" smtClean="0"/>
            </a:lvl2pPr>
            <a:lvl3pPr>
              <a:defRPr lang="nb-NO" sz="1000" smtClean="0"/>
            </a:lvl3pPr>
            <a:lvl4pPr>
              <a:defRPr lang="nb-NO" sz="1000" smtClean="0"/>
            </a:lvl4pPr>
            <a:lvl5pPr>
              <a:defRPr lang="nb-NO" sz="1000"/>
            </a:lvl5pPr>
          </a:lstStyle>
          <a:p>
            <a:pPr marL="234000" lvl="0" indent="-234000"/>
            <a:r>
              <a:rPr lang="en-US"/>
              <a:t>Click to edit Master text styles</a:t>
            </a:r>
          </a:p>
        </p:txBody>
      </p:sp>
      <p:sp>
        <p:nvSpPr>
          <p:cNvPr id="15" name="Plassholder for tekst 18">
            <a:extLst>
              <a:ext uri="{FF2B5EF4-FFF2-40B4-BE49-F238E27FC236}">
                <a16:creationId xmlns:a16="http://schemas.microsoft.com/office/drawing/2014/main" id="{3A6E2646-DB79-4BFB-8574-206EBAB927F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20000" y="1984375"/>
            <a:ext cx="3348000" cy="540000"/>
          </a:xfrm>
          <a:solidFill>
            <a:schemeClr val="accent1"/>
          </a:solidFill>
        </p:spPr>
        <p:txBody>
          <a:bodyPr vert="horz" lIns="180000" tIns="36000" rIns="36000" bIns="36000" rtlCol="0" anchor="ctr" anchorCtr="0">
            <a:noAutofit/>
          </a:bodyPr>
          <a:lstStyle>
            <a:lvl1pPr marL="0" indent="0">
              <a:buNone/>
              <a:defRPr lang="nb-NO" sz="1600" dirty="0"/>
            </a:lvl1pPr>
          </a:lstStyle>
          <a:p>
            <a:pPr marL="234000" lvl="0" indent="-234000"/>
            <a:r>
              <a:rPr lang="nb-NO"/>
              <a:t>Graftittel</a:t>
            </a:r>
          </a:p>
        </p:txBody>
      </p:sp>
      <p:sp>
        <p:nvSpPr>
          <p:cNvPr id="18" name="Plassholder for tekst 18">
            <a:extLst>
              <a:ext uri="{FF2B5EF4-FFF2-40B4-BE49-F238E27FC236}">
                <a16:creationId xmlns:a16="http://schemas.microsoft.com/office/drawing/2014/main" id="{D001B536-4AA3-4298-9B69-86BAD665A57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129625" y="5220000"/>
            <a:ext cx="3348000" cy="920450"/>
          </a:xfrm>
          <a:solidFill>
            <a:srgbClr val="F8F8F8"/>
          </a:solidFill>
        </p:spPr>
        <p:txBody>
          <a:bodyPr vert="horz" lIns="180000" tIns="72000" rIns="180000" bIns="180000" rtlCol="0">
            <a:noAutofit/>
          </a:bodyPr>
          <a:lstStyle>
            <a:lvl1pPr marL="0" indent="0">
              <a:buNone/>
              <a:defRPr lang="nb-NO" sz="900" smtClean="0"/>
            </a:lvl1pPr>
            <a:lvl2pPr>
              <a:defRPr lang="nb-NO" sz="1000" smtClean="0"/>
            </a:lvl2pPr>
            <a:lvl3pPr>
              <a:defRPr lang="nb-NO" sz="1000" smtClean="0"/>
            </a:lvl3pPr>
            <a:lvl4pPr>
              <a:defRPr lang="nb-NO" sz="1000" smtClean="0"/>
            </a:lvl4pPr>
            <a:lvl5pPr>
              <a:defRPr lang="nb-NO" sz="1000"/>
            </a:lvl5pPr>
          </a:lstStyle>
          <a:p>
            <a:pPr marL="234000" lvl="0" indent="-234000"/>
            <a:r>
              <a:rPr lang="en-US"/>
              <a:t>Click to edit Master text styles</a:t>
            </a:r>
          </a:p>
        </p:txBody>
      </p:sp>
      <p:sp>
        <p:nvSpPr>
          <p:cNvPr id="19" name="Plassholder for tekst 18">
            <a:extLst>
              <a:ext uri="{FF2B5EF4-FFF2-40B4-BE49-F238E27FC236}">
                <a16:creationId xmlns:a16="http://schemas.microsoft.com/office/drawing/2014/main" id="{BE3A00A8-584F-4916-B4A2-69FE8A4B64C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129625" y="1984375"/>
            <a:ext cx="3348000" cy="540000"/>
          </a:xfrm>
          <a:solidFill>
            <a:schemeClr val="accent1"/>
          </a:solidFill>
        </p:spPr>
        <p:txBody>
          <a:bodyPr vert="horz" lIns="180000" tIns="36000" rIns="36000" bIns="36000" rtlCol="0" anchor="ctr" anchorCtr="0">
            <a:noAutofit/>
          </a:bodyPr>
          <a:lstStyle>
            <a:lvl1pPr marL="0" indent="0">
              <a:buNone/>
              <a:defRPr lang="nb-NO" sz="1600" dirty="0"/>
            </a:lvl1pPr>
          </a:lstStyle>
          <a:p>
            <a:pPr marL="234000" lvl="0" indent="-234000"/>
            <a:r>
              <a:rPr lang="nb-NO"/>
              <a:t>Graftittel</a:t>
            </a:r>
          </a:p>
        </p:txBody>
      </p:sp>
      <p:sp>
        <p:nvSpPr>
          <p:cNvPr id="22" name="Plassholder for tekst 18">
            <a:extLst>
              <a:ext uri="{FF2B5EF4-FFF2-40B4-BE49-F238E27FC236}">
                <a16:creationId xmlns:a16="http://schemas.microsoft.com/office/drawing/2014/main" id="{3C91A1EB-4B86-4BC3-A61C-D93ABE3511E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425988" y="5220000"/>
            <a:ext cx="3348000" cy="920450"/>
          </a:xfrm>
          <a:solidFill>
            <a:srgbClr val="F8F8F8"/>
          </a:solidFill>
        </p:spPr>
        <p:txBody>
          <a:bodyPr vert="horz" lIns="180000" tIns="72000" rIns="180000" bIns="180000" rtlCol="0">
            <a:noAutofit/>
          </a:bodyPr>
          <a:lstStyle>
            <a:lvl1pPr marL="0" indent="0">
              <a:buNone/>
              <a:defRPr lang="nb-NO" sz="900" smtClean="0"/>
            </a:lvl1pPr>
            <a:lvl2pPr>
              <a:defRPr lang="nb-NO" sz="1000" smtClean="0"/>
            </a:lvl2pPr>
            <a:lvl3pPr>
              <a:defRPr lang="nb-NO" sz="1000" smtClean="0"/>
            </a:lvl3pPr>
            <a:lvl4pPr>
              <a:defRPr lang="nb-NO" sz="1000" smtClean="0"/>
            </a:lvl4pPr>
            <a:lvl5pPr>
              <a:defRPr lang="nb-NO" sz="1000"/>
            </a:lvl5pPr>
          </a:lstStyle>
          <a:p>
            <a:pPr marL="234000" lvl="0" indent="-234000"/>
            <a:r>
              <a:rPr lang="en-US"/>
              <a:t>Click to edit Master text styles</a:t>
            </a:r>
          </a:p>
        </p:txBody>
      </p:sp>
      <p:sp>
        <p:nvSpPr>
          <p:cNvPr id="23" name="Plassholder for tekst 18">
            <a:extLst>
              <a:ext uri="{FF2B5EF4-FFF2-40B4-BE49-F238E27FC236}">
                <a16:creationId xmlns:a16="http://schemas.microsoft.com/office/drawing/2014/main" id="{A875BC79-D654-4C41-B2F5-B91060AB20A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425988" y="1984375"/>
            <a:ext cx="3348000" cy="540000"/>
          </a:xfrm>
          <a:solidFill>
            <a:schemeClr val="accent1"/>
          </a:solidFill>
        </p:spPr>
        <p:txBody>
          <a:bodyPr vert="horz" lIns="180000" tIns="36000" rIns="36000" bIns="36000" rtlCol="0" anchor="ctr" anchorCtr="0">
            <a:noAutofit/>
          </a:bodyPr>
          <a:lstStyle>
            <a:lvl1pPr marL="0" indent="0">
              <a:buNone/>
              <a:defRPr lang="nb-NO" sz="1600" dirty="0"/>
            </a:lvl1pPr>
          </a:lstStyle>
          <a:p>
            <a:pPr marL="234000" lvl="0" indent="-234000"/>
            <a:r>
              <a:rPr lang="nb-NO"/>
              <a:t>Graftittel</a:t>
            </a:r>
          </a:p>
        </p:txBody>
      </p:sp>
      <p:sp>
        <p:nvSpPr>
          <p:cNvPr id="25" name="Plassholder for tekst 13">
            <a:extLst>
              <a:ext uri="{FF2B5EF4-FFF2-40B4-BE49-F238E27FC236}">
                <a16:creationId xmlns:a16="http://schemas.microsoft.com/office/drawing/2014/main" id="{628FBC12-7624-4CF3-87C9-8A32D803D9E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186549"/>
            <a:ext cx="811761" cy="355276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wrap="none" lIns="0" tIns="36000" rIns="0" bIns="72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nb-NO"/>
              <a:t>Stikktittel</a:t>
            </a:r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BF7B160C-BF61-4493-A921-9359760C3BBC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894375" y="2715863"/>
            <a:ext cx="2880000" cy="2340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29" name="Content Placeholder 3">
            <a:extLst>
              <a:ext uri="{FF2B5EF4-FFF2-40B4-BE49-F238E27FC236}">
                <a16:creationId xmlns:a16="http://schemas.microsoft.com/office/drawing/2014/main" id="{0E740BBB-3FC3-4E1A-865F-8DF8562E8539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4600363" y="2715863"/>
            <a:ext cx="2880000" cy="2340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30" name="Content Placeholder 3">
            <a:extLst>
              <a:ext uri="{FF2B5EF4-FFF2-40B4-BE49-F238E27FC236}">
                <a16:creationId xmlns:a16="http://schemas.microsoft.com/office/drawing/2014/main" id="{98185357-FF86-45EB-B748-3AE7792C8C6D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8304000" y="2715863"/>
            <a:ext cx="2880000" cy="2340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106082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10">
          <p15:clr>
            <a:srgbClr val="FBAE40"/>
          </p15:clr>
        </p15:guide>
        <p15:guide id="2" orient="horz" pos="339">
          <p15:clr>
            <a:srgbClr val="FBAE40"/>
          </p15:clr>
        </p15:guide>
        <p15:guide id="3" pos="2787">
          <p15:clr>
            <a:srgbClr val="FBAE40"/>
          </p15:clr>
        </p15:guide>
        <p15:guide id="4" pos="2560">
          <p15:clr>
            <a:srgbClr val="FBAE40"/>
          </p15:clr>
        </p15:guide>
        <p15:guide id="5" pos="4897">
          <p15:clr>
            <a:srgbClr val="FBAE40"/>
          </p15:clr>
        </p15:guide>
        <p15:guide id="6" pos="512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e graf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697BF4C8-418A-4052-BE3F-56B589443656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495400" y="1983600"/>
            <a:ext cx="2422800" cy="41616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62822465-B312-49F0-B446-2F7416F0AC32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266669" y="1983600"/>
            <a:ext cx="2422800" cy="41616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B9E9B29C-1D16-4B46-82AB-14FC4BA35364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9050400" y="1983600"/>
            <a:ext cx="2422800" cy="41616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7CCC4B-6263-40B6-9846-8BF233273D0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18377" y="1983600"/>
            <a:ext cx="2422800" cy="41616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A978847-6F96-2844-8409-0F6D45441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5EF853A-31AC-4946-A28E-84235FF1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2967" y="6419782"/>
            <a:ext cx="10389328" cy="187105"/>
          </a:xfr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r>
              <a:rPr lang="nb-NO"/>
              <a:t>AF Presentasjonsmal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C373023-B764-3644-87D6-2DDA504D6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DEBBC91-D69E-8A4D-A57E-AD8767998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11" name="Plassholder for tekst 18">
            <a:extLst>
              <a:ext uri="{FF2B5EF4-FFF2-40B4-BE49-F238E27FC236}">
                <a16:creationId xmlns:a16="http://schemas.microsoft.com/office/drawing/2014/main" id="{5BF4D152-F884-4439-8266-0180B59AD50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19996" y="5220000"/>
            <a:ext cx="2423399" cy="920450"/>
          </a:xfrm>
          <a:solidFill>
            <a:srgbClr val="F8F8F8"/>
          </a:solidFill>
        </p:spPr>
        <p:txBody>
          <a:bodyPr vert="horz" lIns="180000" tIns="72000" rIns="180000" bIns="180000" rtlCol="0">
            <a:noAutofit/>
          </a:bodyPr>
          <a:lstStyle>
            <a:lvl1pPr marL="0" indent="0">
              <a:buNone/>
              <a:defRPr lang="nb-NO" sz="900" smtClean="0"/>
            </a:lvl1pPr>
            <a:lvl2pPr>
              <a:defRPr lang="nb-NO" sz="1000" smtClean="0"/>
            </a:lvl2pPr>
            <a:lvl3pPr>
              <a:defRPr lang="nb-NO" sz="1000" smtClean="0"/>
            </a:lvl3pPr>
            <a:lvl4pPr>
              <a:defRPr lang="nb-NO" sz="1000" smtClean="0"/>
            </a:lvl4pPr>
            <a:lvl5pPr>
              <a:defRPr lang="nb-NO" sz="1000"/>
            </a:lvl5pPr>
          </a:lstStyle>
          <a:p>
            <a:pPr marL="234000" lvl="0" indent="-234000"/>
            <a:r>
              <a:rPr lang="en-US"/>
              <a:t>Click to edit Master text styles</a:t>
            </a:r>
          </a:p>
        </p:txBody>
      </p:sp>
      <p:sp>
        <p:nvSpPr>
          <p:cNvPr id="13" name="Plassholder for tekst 18">
            <a:extLst>
              <a:ext uri="{FF2B5EF4-FFF2-40B4-BE49-F238E27FC236}">
                <a16:creationId xmlns:a16="http://schemas.microsoft.com/office/drawing/2014/main" id="{827C410A-334F-4B9E-AFAC-49D13200D9E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19996" y="1984375"/>
            <a:ext cx="2423399" cy="540000"/>
          </a:xfrm>
          <a:solidFill>
            <a:schemeClr val="accent1"/>
          </a:solidFill>
        </p:spPr>
        <p:txBody>
          <a:bodyPr vert="horz" lIns="180000" tIns="36000" rIns="36000" bIns="36000" rtlCol="0" anchor="ctr" anchorCtr="0">
            <a:noAutofit/>
          </a:bodyPr>
          <a:lstStyle>
            <a:lvl1pPr marL="0" indent="0">
              <a:buNone/>
              <a:defRPr lang="nb-NO" sz="1600" dirty="0"/>
            </a:lvl1pPr>
          </a:lstStyle>
          <a:p>
            <a:pPr marL="234000" lvl="0" indent="-234000"/>
            <a:r>
              <a:rPr lang="nb-NO"/>
              <a:t>Graftittel</a:t>
            </a:r>
          </a:p>
        </p:txBody>
      </p:sp>
      <p:sp>
        <p:nvSpPr>
          <p:cNvPr id="24" name="Plassholder for tekst 13">
            <a:extLst>
              <a:ext uri="{FF2B5EF4-FFF2-40B4-BE49-F238E27FC236}">
                <a16:creationId xmlns:a16="http://schemas.microsoft.com/office/drawing/2014/main" id="{158B584C-9242-4082-AB66-E8818AC707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186549"/>
            <a:ext cx="811761" cy="355276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wrap="none" lIns="0" tIns="36000" rIns="0" bIns="72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nb-NO"/>
              <a:t>Stikktittel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751EABD1-5D9E-4878-AB31-EDC39AF9F520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899997" y="2715865"/>
            <a:ext cx="2057516" cy="2340323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27" name="Plassholder for tekst 18">
            <a:extLst>
              <a:ext uri="{FF2B5EF4-FFF2-40B4-BE49-F238E27FC236}">
                <a16:creationId xmlns:a16="http://schemas.microsoft.com/office/drawing/2014/main" id="{ABB47701-D3F7-4392-B15E-CCCA2D1B5CB8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493822" y="5220000"/>
            <a:ext cx="2423399" cy="920450"/>
          </a:xfrm>
          <a:solidFill>
            <a:srgbClr val="F8F8F8"/>
          </a:solidFill>
        </p:spPr>
        <p:txBody>
          <a:bodyPr vert="horz" lIns="180000" tIns="72000" rIns="180000" bIns="180000" rtlCol="0">
            <a:noAutofit/>
          </a:bodyPr>
          <a:lstStyle>
            <a:lvl1pPr marL="0" indent="0">
              <a:buNone/>
              <a:defRPr lang="nb-NO" sz="900" smtClean="0"/>
            </a:lvl1pPr>
            <a:lvl2pPr>
              <a:defRPr lang="nb-NO" sz="1000" smtClean="0"/>
            </a:lvl2pPr>
            <a:lvl3pPr>
              <a:defRPr lang="nb-NO" sz="1000" smtClean="0"/>
            </a:lvl3pPr>
            <a:lvl4pPr>
              <a:defRPr lang="nb-NO" sz="1000" smtClean="0"/>
            </a:lvl4pPr>
            <a:lvl5pPr>
              <a:defRPr lang="nb-NO" sz="1000"/>
            </a:lvl5pPr>
          </a:lstStyle>
          <a:p>
            <a:pPr marL="234000" lvl="0" indent="-234000"/>
            <a:r>
              <a:rPr lang="en-US"/>
              <a:t>Click to edit Master text styles</a:t>
            </a:r>
          </a:p>
        </p:txBody>
      </p:sp>
      <p:sp>
        <p:nvSpPr>
          <p:cNvPr id="28" name="Plassholder for tekst 18">
            <a:extLst>
              <a:ext uri="{FF2B5EF4-FFF2-40B4-BE49-F238E27FC236}">
                <a16:creationId xmlns:a16="http://schemas.microsoft.com/office/drawing/2014/main" id="{902FEE4F-2E4C-474A-A0DC-65B0BF0EBEC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493822" y="1984375"/>
            <a:ext cx="2423399" cy="540000"/>
          </a:xfrm>
          <a:solidFill>
            <a:schemeClr val="accent1"/>
          </a:solidFill>
        </p:spPr>
        <p:txBody>
          <a:bodyPr vert="horz" lIns="180000" tIns="36000" rIns="36000" bIns="36000" rtlCol="0" anchor="ctr" anchorCtr="0">
            <a:noAutofit/>
          </a:bodyPr>
          <a:lstStyle>
            <a:lvl1pPr marL="0" indent="0">
              <a:buNone/>
              <a:defRPr lang="nb-NO" sz="1600" dirty="0"/>
            </a:lvl1pPr>
          </a:lstStyle>
          <a:p>
            <a:pPr marL="234000" lvl="0" indent="-234000"/>
            <a:r>
              <a:rPr lang="nb-NO"/>
              <a:t>Graftittel</a:t>
            </a:r>
          </a:p>
        </p:txBody>
      </p:sp>
      <p:sp>
        <p:nvSpPr>
          <p:cNvPr id="29" name="Content Placeholder 3">
            <a:extLst>
              <a:ext uri="{FF2B5EF4-FFF2-40B4-BE49-F238E27FC236}">
                <a16:creationId xmlns:a16="http://schemas.microsoft.com/office/drawing/2014/main" id="{A1FADDE8-2990-43EB-B933-A56D1E589FB8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3673823" y="2715865"/>
            <a:ext cx="2057516" cy="2340323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43" name="Plassholder for tekst 18">
            <a:extLst>
              <a:ext uri="{FF2B5EF4-FFF2-40B4-BE49-F238E27FC236}">
                <a16:creationId xmlns:a16="http://schemas.microsoft.com/office/drawing/2014/main" id="{90025967-CBD9-496A-9424-F3DE94BD2502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267648" y="5220000"/>
            <a:ext cx="2423399" cy="920450"/>
          </a:xfrm>
          <a:solidFill>
            <a:srgbClr val="F8F8F8"/>
          </a:solidFill>
        </p:spPr>
        <p:txBody>
          <a:bodyPr vert="horz" lIns="180000" tIns="72000" rIns="180000" bIns="180000" rtlCol="0">
            <a:noAutofit/>
          </a:bodyPr>
          <a:lstStyle>
            <a:lvl1pPr marL="0" indent="0">
              <a:buNone/>
              <a:defRPr lang="nb-NO" sz="900" smtClean="0"/>
            </a:lvl1pPr>
            <a:lvl2pPr>
              <a:defRPr lang="nb-NO" sz="1000" smtClean="0"/>
            </a:lvl2pPr>
            <a:lvl3pPr>
              <a:defRPr lang="nb-NO" sz="1000" smtClean="0"/>
            </a:lvl3pPr>
            <a:lvl4pPr>
              <a:defRPr lang="nb-NO" sz="1000" smtClean="0"/>
            </a:lvl4pPr>
            <a:lvl5pPr>
              <a:defRPr lang="nb-NO" sz="1000"/>
            </a:lvl5pPr>
          </a:lstStyle>
          <a:p>
            <a:pPr marL="234000" lvl="0" indent="-234000"/>
            <a:r>
              <a:rPr lang="en-US"/>
              <a:t>Click to edit Master text styles</a:t>
            </a:r>
          </a:p>
        </p:txBody>
      </p:sp>
      <p:sp>
        <p:nvSpPr>
          <p:cNvPr id="44" name="Plassholder for tekst 18">
            <a:extLst>
              <a:ext uri="{FF2B5EF4-FFF2-40B4-BE49-F238E27FC236}">
                <a16:creationId xmlns:a16="http://schemas.microsoft.com/office/drawing/2014/main" id="{1A53525B-BD87-465E-9599-2A7DF91F353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267648" y="1984375"/>
            <a:ext cx="2423399" cy="540000"/>
          </a:xfrm>
          <a:solidFill>
            <a:schemeClr val="accent1"/>
          </a:solidFill>
        </p:spPr>
        <p:txBody>
          <a:bodyPr vert="horz" lIns="180000" tIns="36000" rIns="36000" bIns="36000" rtlCol="0" anchor="ctr" anchorCtr="0">
            <a:noAutofit/>
          </a:bodyPr>
          <a:lstStyle>
            <a:lvl1pPr marL="0" indent="0">
              <a:buNone/>
              <a:defRPr lang="nb-NO" sz="1600" dirty="0"/>
            </a:lvl1pPr>
          </a:lstStyle>
          <a:p>
            <a:pPr marL="234000" lvl="0" indent="-234000"/>
            <a:r>
              <a:rPr lang="nb-NO"/>
              <a:t>Graftittel</a:t>
            </a:r>
          </a:p>
        </p:txBody>
      </p:sp>
      <p:sp>
        <p:nvSpPr>
          <p:cNvPr id="45" name="Content Placeholder 3">
            <a:extLst>
              <a:ext uri="{FF2B5EF4-FFF2-40B4-BE49-F238E27FC236}">
                <a16:creationId xmlns:a16="http://schemas.microsoft.com/office/drawing/2014/main" id="{E391116F-F552-49E7-8737-CD467E97ECCF}"/>
              </a:ext>
            </a:extLst>
          </p:cNvPr>
          <p:cNvSpPr>
            <a:spLocks noGrp="1"/>
          </p:cNvSpPr>
          <p:nvPr>
            <p:ph sz="quarter" idx="37" hasCustomPrompt="1"/>
          </p:nvPr>
        </p:nvSpPr>
        <p:spPr>
          <a:xfrm>
            <a:off x="6447649" y="2715865"/>
            <a:ext cx="2057516" cy="2340323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47" name="Plassholder for tekst 18">
            <a:extLst>
              <a:ext uri="{FF2B5EF4-FFF2-40B4-BE49-F238E27FC236}">
                <a16:creationId xmlns:a16="http://schemas.microsoft.com/office/drawing/2014/main" id="{724A212F-0A22-4F28-9566-7C806B40212B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050224" y="5220000"/>
            <a:ext cx="2423399" cy="920450"/>
          </a:xfrm>
          <a:solidFill>
            <a:srgbClr val="F8F8F8"/>
          </a:solidFill>
        </p:spPr>
        <p:txBody>
          <a:bodyPr vert="horz" lIns="180000" tIns="72000" rIns="180000" bIns="180000" rtlCol="0">
            <a:noAutofit/>
          </a:bodyPr>
          <a:lstStyle>
            <a:lvl1pPr marL="0" indent="0">
              <a:buNone/>
              <a:defRPr lang="nb-NO" sz="900" smtClean="0"/>
            </a:lvl1pPr>
            <a:lvl2pPr>
              <a:defRPr lang="nb-NO" sz="1000" smtClean="0"/>
            </a:lvl2pPr>
            <a:lvl3pPr>
              <a:defRPr lang="nb-NO" sz="1000" smtClean="0"/>
            </a:lvl3pPr>
            <a:lvl4pPr>
              <a:defRPr lang="nb-NO" sz="1000" smtClean="0"/>
            </a:lvl4pPr>
            <a:lvl5pPr>
              <a:defRPr lang="nb-NO" sz="1000"/>
            </a:lvl5pPr>
          </a:lstStyle>
          <a:p>
            <a:pPr marL="234000" lvl="0" indent="-234000"/>
            <a:r>
              <a:rPr lang="en-US"/>
              <a:t>Click to edit Master text styles</a:t>
            </a:r>
          </a:p>
        </p:txBody>
      </p:sp>
      <p:sp>
        <p:nvSpPr>
          <p:cNvPr id="48" name="Plassholder for tekst 18">
            <a:extLst>
              <a:ext uri="{FF2B5EF4-FFF2-40B4-BE49-F238E27FC236}">
                <a16:creationId xmlns:a16="http://schemas.microsoft.com/office/drawing/2014/main" id="{90C79504-B594-4346-86B8-72328BFE8E44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050224" y="1984375"/>
            <a:ext cx="2423399" cy="540000"/>
          </a:xfrm>
          <a:solidFill>
            <a:schemeClr val="accent1"/>
          </a:solidFill>
        </p:spPr>
        <p:txBody>
          <a:bodyPr vert="horz" lIns="180000" tIns="36000" rIns="36000" bIns="36000" rtlCol="0" anchor="ctr" anchorCtr="0">
            <a:noAutofit/>
          </a:bodyPr>
          <a:lstStyle>
            <a:lvl1pPr marL="0" indent="0">
              <a:buNone/>
              <a:defRPr lang="nb-NO" sz="1600" dirty="0"/>
            </a:lvl1pPr>
          </a:lstStyle>
          <a:p>
            <a:pPr marL="234000" lvl="0" indent="-234000"/>
            <a:r>
              <a:rPr lang="nb-NO"/>
              <a:t>Graftittel</a:t>
            </a:r>
          </a:p>
        </p:txBody>
      </p:sp>
      <p:sp>
        <p:nvSpPr>
          <p:cNvPr id="49" name="Content Placeholder 3">
            <a:extLst>
              <a:ext uri="{FF2B5EF4-FFF2-40B4-BE49-F238E27FC236}">
                <a16:creationId xmlns:a16="http://schemas.microsoft.com/office/drawing/2014/main" id="{80345C78-6813-4D94-9F11-5A1FDF391A22}"/>
              </a:ext>
            </a:extLst>
          </p:cNvPr>
          <p:cNvSpPr>
            <a:spLocks noGrp="1"/>
          </p:cNvSpPr>
          <p:nvPr>
            <p:ph sz="quarter" idx="40" hasCustomPrompt="1"/>
          </p:nvPr>
        </p:nvSpPr>
        <p:spPr>
          <a:xfrm>
            <a:off x="9230225" y="2715865"/>
            <a:ext cx="2057516" cy="2340323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</p:spTree>
    <p:extLst>
      <p:ext uri="{BB962C8B-B14F-4D97-AF65-F5344CB8AC3E}">
        <p14:creationId xmlns:p14="http://schemas.microsoft.com/office/powerpoint/2010/main" val="232775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10">
          <p15:clr>
            <a:srgbClr val="FBAE40"/>
          </p15:clr>
        </p15:guide>
        <p15:guide id="2" orient="horz" pos="339">
          <p15:clr>
            <a:srgbClr val="FBAE40"/>
          </p15:clr>
        </p15:guide>
        <p15:guide id="3" pos="3728">
          <p15:clr>
            <a:srgbClr val="FBAE40"/>
          </p15:clr>
        </p15:guide>
        <p15:guide id="4" pos="3949">
          <p15:clr>
            <a:srgbClr val="FBAE40"/>
          </p15:clr>
        </p15:guide>
        <p15:guide id="5" pos="2201">
          <p15:clr>
            <a:srgbClr val="FBAE40"/>
          </p15:clr>
        </p15:guide>
        <p15:guide id="6" pos="1979">
          <p15:clr>
            <a:srgbClr val="FBAE40"/>
          </p15:clr>
        </p15:guide>
        <p15:guide id="7" pos="5474">
          <p15:clr>
            <a:srgbClr val="FBAE40"/>
          </p15:clr>
        </p15:guide>
        <p15:guide id="8" pos="5698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ilder h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A978847-6F96-2844-8409-0F6D45441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5EF853A-31AC-4946-A28E-84235FF1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r>
              <a:rPr lang="nb-NO"/>
              <a:t>AF </a:t>
            </a:r>
            <a:r>
              <a:rPr lang="nb-NO" err="1"/>
              <a:t>Presentasjonsmal</a:t>
            </a:r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C373023-B764-3644-87D6-2DDA504D6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DEBBC91-D69E-8A4D-A57E-AD8767998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24" name="Plassholder for tekst 13">
            <a:extLst>
              <a:ext uri="{FF2B5EF4-FFF2-40B4-BE49-F238E27FC236}">
                <a16:creationId xmlns:a16="http://schemas.microsoft.com/office/drawing/2014/main" id="{158B584C-9242-4082-AB66-E8818AC707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186549"/>
            <a:ext cx="811761" cy="355276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wrap="none" lIns="0" tIns="36000" rIns="0" bIns="72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nb-NO"/>
              <a:t>Stikktittel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E5B2D0E-5E04-4066-9799-DB1EE1AAD7A0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720725" y="1984375"/>
            <a:ext cx="2422669" cy="2080193"/>
          </a:xfrm>
        </p:spPr>
        <p:txBody>
          <a:bodyPr/>
          <a:lstStyle/>
          <a:p>
            <a:r>
              <a:rPr lang="en-US" noProof="0"/>
              <a:t>Click icon to add picture</a:t>
            </a:r>
            <a:endParaRPr lang="nb-NO" noProof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DACDD3E-88B0-4E0B-A1B7-29E8C58BBB12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720725" y="4064000"/>
            <a:ext cx="2420938" cy="2076450"/>
          </a:xfrm>
          <a:solidFill>
            <a:schemeClr val="accent1"/>
          </a:solidFill>
        </p:spPr>
        <p:txBody>
          <a:bodyPr lIns="180000" tIns="180000" rIns="180000" bIns="180000">
            <a:noAutofit/>
          </a:bodyPr>
          <a:lstStyle>
            <a:lvl1pPr marL="179388" indent="-179388">
              <a:spcBef>
                <a:spcPts val="800"/>
              </a:spcBef>
              <a:buClr>
                <a:schemeClr val="bg1"/>
              </a:buClr>
              <a:defRPr sz="18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4" name="Picture Placeholder 11">
            <a:extLst>
              <a:ext uri="{FF2B5EF4-FFF2-40B4-BE49-F238E27FC236}">
                <a16:creationId xmlns:a16="http://schemas.microsoft.com/office/drawing/2014/main" id="{3E2F2529-6BAF-439A-A7FD-F99C443E924D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3494089" y="1984375"/>
            <a:ext cx="2422670" cy="2080193"/>
          </a:xfrm>
        </p:spPr>
        <p:txBody>
          <a:bodyPr/>
          <a:lstStyle/>
          <a:p>
            <a:r>
              <a:rPr lang="en-US" noProof="0"/>
              <a:t>Click icon to add picture</a:t>
            </a:r>
            <a:endParaRPr lang="nb-NO" noProof="0"/>
          </a:p>
        </p:txBody>
      </p:sp>
      <p:sp>
        <p:nvSpPr>
          <p:cNvPr id="45" name="Text Placeholder 15">
            <a:extLst>
              <a:ext uri="{FF2B5EF4-FFF2-40B4-BE49-F238E27FC236}">
                <a16:creationId xmlns:a16="http://schemas.microsoft.com/office/drawing/2014/main" id="{869BAEFB-4306-4BDB-A353-7BF5CCAC710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494179" y="4064000"/>
            <a:ext cx="2420939" cy="2076450"/>
          </a:xfrm>
          <a:solidFill>
            <a:schemeClr val="accent1"/>
          </a:solidFill>
        </p:spPr>
        <p:txBody>
          <a:bodyPr lIns="180000" tIns="180000" rIns="180000" bIns="180000">
            <a:noAutofit/>
          </a:bodyPr>
          <a:lstStyle>
            <a:lvl1pPr marL="179388" indent="-179388">
              <a:spcBef>
                <a:spcPts val="800"/>
              </a:spcBef>
              <a:buClr>
                <a:schemeClr val="bg1"/>
              </a:buClr>
              <a:defRPr sz="18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6" name="Picture Placeholder 11">
            <a:extLst>
              <a:ext uri="{FF2B5EF4-FFF2-40B4-BE49-F238E27FC236}">
                <a16:creationId xmlns:a16="http://schemas.microsoft.com/office/drawing/2014/main" id="{ED2444A2-6D17-438E-9C4C-6169E08BEDF9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6275243" y="1984375"/>
            <a:ext cx="2422671" cy="2080193"/>
          </a:xfrm>
        </p:spPr>
        <p:txBody>
          <a:bodyPr/>
          <a:lstStyle/>
          <a:p>
            <a:r>
              <a:rPr lang="en-US" noProof="0"/>
              <a:t>Click icon to add picture</a:t>
            </a:r>
            <a:endParaRPr lang="nb-NO" noProof="0"/>
          </a:p>
        </p:txBody>
      </p:sp>
      <p:sp>
        <p:nvSpPr>
          <p:cNvPr id="47" name="Text Placeholder 15">
            <a:extLst>
              <a:ext uri="{FF2B5EF4-FFF2-40B4-BE49-F238E27FC236}">
                <a16:creationId xmlns:a16="http://schemas.microsoft.com/office/drawing/2014/main" id="{303E5062-B15B-4193-8FEF-9858726FC26F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6275389" y="4064000"/>
            <a:ext cx="2420940" cy="2076450"/>
          </a:xfrm>
          <a:solidFill>
            <a:schemeClr val="accent1"/>
          </a:solidFill>
        </p:spPr>
        <p:txBody>
          <a:bodyPr lIns="180000" tIns="180000" rIns="180000" bIns="180000">
            <a:noAutofit/>
          </a:bodyPr>
          <a:lstStyle>
            <a:lvl1pPr marL="179388" indent="-179388">
              <a:spcBef>
                <a:spcPts val="800"/>
              </a:spcBef>
              <a:buClr>
                <a:schemeClr val="bg1"/>
              </a:buClr>
              <a:defRPr sz="18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8" name="Picture Placeholder 11">
            <a:extLst>
              <a:ext uri="{FF2B5EF4-FFF2-40B4-BE49-F238E27FC236}">
                <a16:creationId xmlns:a16="http://schemas.microsoft.com/office/drawing/2014/main" id="{06BFCAB3-DA6F-4954-A06F-4B935B86C299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9054960" y="1984375"/>
            <a:ext cx="2416315" cy="2080193"/>
          </a:xfrm>
        </p:spPr>
        <p:txBody>
          <a:bodyPr/>
          <a:lstStyle/>
          <a:p>
            <a:r>
              <a:rPr lang="en-US" noProof="0"/>
              <a:t>Click icon to add picture</a:t>
            </a:r>
            <a:endParaRPr lang="nb-NO" noProof="0"/>
          </a:p>
        </p:txBody>
      </p:sp>
      <p:sp>
        <p:nvSpPr>
          <p:cNvPr id="49" name="Text Placeholder 15">
            <a:extLst>
              <a:ext uri="{FF2B5EF4-FFF2-40B4-BE49-F238E27FC236}">
                <a16:creationId xmlns:a16="http://schemas.microsoft.com/office/drawing/2014/main" id="{CF5D25C2-2C87-4142-BE8D-9F5C55DCC5DC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055178" y="4064000"/>
            <a:ext cx="2414588" cy="2076450"/>
          </a:xfrm>
          <a:solidFill>
            <a:schemeClr val="accent1"/>
          </a:solidFill>
        </p:spPr>
        <p:txBody>
          <a:bodyPr lIns="180000" tIns="180000" rIns="180000" bIns="180000">
            <a:noAutofit/>
          </a:bodyPr>
          <a:lstStyle>
            <a:lvl1pPr marL="179388" indent="-179388">
              <a:spcBef>
                <a:spcPts val="800"/>
              </a:spcBef>
              <a:buClr>
                <a:schemeClr val="bg1"/>
              </a:buClr>
              <a:defRPr sz="18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791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10">
          <p15:clr>
            <a:srgbClr val="FBAE40"/>
          </p15:clr>
        </p15:guide>
        <p15:guide id="2" orient="horz" pos="339">
          <p15:clr>
            <a:srgbClr val="FBAE40"/>
          </p15:clr>
        </p15:guide>
        <p15:guide id="3" pos="3728">
          <p15:clr>
            <a:srgbClr val="FBAE40"/>
          </p15:clr>
        </p15:guide>
        <p15:guide id="4" pos="3949">
          <p15:clr>
            <a:srgbClr val="FBAE40"/>
          </p15:clr>
        </p15:guide>
        <p15:guide id="5" pos="2201">
          <p15:clr>
            <a:srgbClr val="FBAE40"/>
          </p15:clr>
        </p15:guide>
        <p15:guide id="6" pos="1979">
          <p15:clr>
            <a:srgbClr val="FBAE40"/>
          </p15:clr>
        </p15:guide>
        <p15:guide id="7" pos="5474">
          <p15:clr>
            <a:srgbClr val="FBAE40"/>
          </p15:clr>
        </p15:guide>
        <p15:guide id="8" pos="5698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ilder grå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A978847-6F96-2844-8409-0F6D45441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5EF853A-31AC-4946-A28E-84235FF1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r>
              <a:rPr lang="nb-NO"/>
              <a:t>AF </a:t>
            </a:r>
            <a:r>
              <a:rPr lang="nb-NO" err="1"/>
              <a:t>Presentasjonsmal</a:t>
            </a:r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C373023-B764-3644-87D6-2DDA504D6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DEBBC91-D69E-8A4D-A57E-AD8767998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24" name="Plassholder for tekst 13">
            <a:extLst>
              <a:ext uri="{FF2B5EF4-FFF2-40B4-BE49-F238E27FC236}">
                <a16:creationId xmlns:a16="http://schemas.microsoft.com/office/drawing/2014/main" id="{158B584C-9242-4082-AB66-E8818AC707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186549"/>
            <a:ext cx="811761" cy="355276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wrap="none" lIns="0" tIns="36000" rIns="0" bIns="72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Stikktittel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E5B2D0E-5E04-4066-9799-DB1EE1AAD7A0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720725" y="1984375"/>
            <a:ext cx="2422669" cy="2080193"/>
          </a:xfrm>
        </p:spPr>
        <p:txBody>
          <a:bodyPr/>
          <a:lstStyle/>
          <a:p>
            <a:r>
              <a:rPr lang="en-US" noProof="0"/>
              <a:t>Click icon to add picture</a:t>
            </a:r>
            <a:endParaRPr lang="nb-NO" noProof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DACDD3E-88B0-4E0B-A1B7-29E8C58BBB12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720725" y="4064000"/>
            <a:ext cx="2420938" cy="2076450"/>
          </a:xfrm>
          <a:solidFill>
            <a:schemeClr val="accent1"/>
          </a:solidFill>
        </p:spPr>
        <p:txBody>
          <a:bodyPr lIns="180000" tIns="180000" rIns="180000" bIns="180000">
            <a:noAutofit/>
          </a:bodyPr>
          <a:lstStyle>
            <a:lvl1pPr marL="179388" indent="-179388">
              <a:spcBef>
                <a:spcPts val="800"/>
              </a:spcBef>
              <a:buClr>
                <a:schemeClr val="bg1"/>
              </a:buClr>
              <a:defRPr sz="18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4" name="Picture Placeholder 11">
            <a:extLst>
              <a:ext uri="{FF2B5EF4-FFF2-40B4-BE49-F238E27FC236}">
                <a16:creationId xmlns:a16="http://schemas.microsoft.com/office/drawing/2014/main" id="{3E2F2529-6BAF-439A-A7FD-F99C443E924D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3494089" y="1984375"/>
            <a:ext cx="2422670" cy="2080193"/>
          </a:xfrm>
        </p:spPr>
        <p:txBody>
          <a:bodyPr/>
          <a:lstStyle/>
          <a:p>
            <a:r>
              <a:rPr lang="en-US" noProof="0"/>
              <a:t>Click icon to add picture</a:t>
            </a:r>
            <a:endParaRPr lang="nb-NO" noProof="0"/>
          </a:p>
        </p:txBody>
      </p:sp>
      <p:sp>
        <p:nvSpPr>
          <p:cNvPr id="45" name="Text Placeholder 15">
            <a:extLst>
              <a:ext uri="{FF2B5EF4-FFF2-40B4-BE49-F238E27FC236}">
                <a16:creationId xmlns:a16="http://schemas.microsoft.com/office/drawing/2014/main" id="{869BAEFB-4306-4BDB-A353-7BF5CCAC710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494179" y="4064000"/>
            <a:ext cx="2420939" cy="2076450"/>
          </a:xfrm>
          <a:solidFill>
            <a:schemeClr val="accent1"/>
          </a:solidFill>
        </p:spPr>
        <p:txBody>
          <a:bodyPr lIns="180000" tIns="180000" rIns="180000" bIns="180000">
            <a:noAutofit/>
          </a:bodyPr>
          <a:lstStyle>
            <a:lvl1pPr marL="179388" indent="-179388">
              <a:spcBef>
                <a:spcPts val="800"/>
              </a:spcBef>
              <a:buClr>
                <a:schemeClr val="bg1"/>
              </a:buClr>
              <a:defRPr sz="18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6" name="Picture Placeholder 11">
            <a:extLst>
              <a:ext uri="{FF2B5EF4-FFF2-40B4-BE49-F238E27FC236}">
                <a16:creationId xmlns:a16="http://schemas.microsoft.com/office/drawing/2014/main" id="{ED2444A2-6D17-438E-9C4C-6169E08BEDF9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6275243" y="1984375"/>
            <a:ext cx="2422671" cy="2080193"/>
          </a:xfrm>
        </p:spPr>
        <p:txBody>
          <a:bodyPr/>
          <a:lstStyle/>
          <a:p>
            <a:r>
              <a:rPr lang="en-US" noProof="0"/>
              <a:t>Click icon to add picture</a:t>
            </a:r>
            <a:endParaRPr lang="nb-NO" noProof="0"/>
          </a:p>
        </p:txBody>
      </p:sp>
      <p:sp>
        <p:nvSpPr>
          <p:cNvPr id="47" name="Text Placeholder 15">
            <a:extLst>
              <a:ext uri="{FF2B5EF4-FFF2-40B4-BE49-F238E27FC236}">
                <a16:creationId xmlns:a16="http://schemas.microsoft.com/office/drawing/2014/main" id="{303E5062-B15B-4193-8FEF-9858726FC26F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6275389" y="4064000"/>
            <a:ext cx="2420940" cy="2076450"/>
          </a:xfrm>
          <a:solidFill>
            <a:schemeClr val="accent1"/>
          </a:solidFill>
        </p:spPr>
        <p:txBody>
          <a:bodyPr lIns="180000" tIns="180000" rIns="180000" bIns="180000">
            <a:noAutofit/>
          </a:bodyPr>
          <a:lstStyle>
            <a:lvl1pPr marL="179388" indent="-179388">
              <a:spcBef>
                <a:spcPts val="800"/>
              </a:spcBef>
              <a:buClr>
                <a:schemeClr val="bg1"/>
              </a:buClr>
              <a:defRPr sz="18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8" name="Picture Placeholder 11">
            <a:extLst>
              <a:ext uri="{FF2B5EF4-FFF2-40B4-BE49-F238E27FC236}">
                <a16:creationId xmlns:a16="http://schemas.microsoft.com/office/drawing/2014/main" id="{06BFCAB3-DA6F-4954-A06F-4B935B86C299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9054960" y="1984375"/>
            <a:ext cx="2416315" cy="2080193"/>
          </a:xfrm>
        </p:spPr>
        <p:txBody>
          <a:bodyPr/>
          <a:lstStyle/>
          <a:p>
            <a:r>
              <a:rPr lang="en-US" noProof="0"/>
              <a:t>Click icon to add picture</a:t>
            </a:r>
            <a:endParaRPr lang="nb-NO" noProof="0"/>
          </a:p>
        </p:txBody>
      </p:sp>
      <p:sp>
        <p:nvSpPr>
          <p:cNvPr id="49" name="Text Placeholder 15">
            <a:extLst>
              <a:ext uri="{FF2B5EF4-FFF2-40B4-BE49-F238E27FC236}">
                <a16:creationId xmlns:a16="http://schemas.microsoft.com/office/drawing/2014/main" id="{CF5D25C2-2C87-4142-BE8D-9F5C55DCC5DC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055178" y="4064000"/>
            <a:ext cx="2414588" cy="2076450"/>
          </a:xfrm>
          <a:solidFill>
            <a:schemeClr val="accent1"/>
          </a:solidFill>
        </p:spPr>
        <p:txBody>
          <a:bodyPr lIns="180000" tIns="180000" rIns="180000" bIns="180000">
            <a:noAutofit/>
          </a:bodyPr>
          <a:lstStyle>
            <a:lvl1pPr marL="179388" indent="-179388">
              <a:spcBef>
                <a:spcPts val="800"/>
              </a:spcBef>
              <a:buClr>
                <a:schemeClr val="bg1"/>
              </a:buClr>
              <a:defRPr sz="18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138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10">
          <p15:clr>
            <a:srgbClr val="FBAE40"/>
          </p15:clr>
        </p15:guide>
        <p15:guide id="2" orient="horz" pos="339">
          <p15:clr>
            <a:srgbClr val="FBAE40"/>
          </p15:clr>
        </p15:guide>
        <p15:guide id="3" pos="3728">
          <p15:clr>
            <a:srgbClr val="FBAE40"/>
          </p15:clr>
        </p15:guide>
        <p15:guide id="4" pos="3949">
          <p15:clr>
            <a:srgbClr val="FBAE40"/>
          </p15:clr>
        </p15:guide>
        <p15:guide id="5" pos="2201">
          <p15:clr>
            <a:srgbClr val="FBAE40"/>
          </p15:clr>
        </p15:guide>
        <p15:guide id="6" pos="1979">
          <p15:clr>
            <a:srgbClr val="FBAE40"/>
          </p15:clr>
        </p15:guide>
        <p15:guide id="7" pos="5474">
          <p15:clr>
            <a:srgbClr val="FBAE40"/>
          </p15:clr>
        </p15:guide>
        <p15:guide id="8" pos="5698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lite bilde gu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0">
            <a:extLst>
              <a:ext uri="{FF2B5EF4-FFF2-40B4-BE49-F238E27FC236}">
                <a16:creationId xmlns:a16="http://schemas.microsoft.com/office/drawing/2014/main" id="{8CB7E643-72CA-42D3-B8F4-B12BAD4ACC1B}"/>
              </a:ext>
            </a:extLst>
          </p:cNvPr>
          <p:cNvSpPr/>
          <p:nvPr userDrawn="1"/>
        </p:nvSpPr>
        <p:spPr>
          <a:xfrm>
            <a:off x="0" y="4615200"/>
            <a:ext cx="4615200" cy="224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A978847-6F96-2844-8409-0F6D45441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5EF853A-31AC-4946-A28E-84235FF1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r>
              <a:rPr lang="nb-NO"/>
              <a:t>AF Presentasjonsmal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C373023-B764-3644-87D6-2DDA504D6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0" name="Bilde">
            <a:extLst>
              <a:ext uri="{FF2B5EF4-FFF2-40B4-BE49-F238E27FC236}">
                <a16:creationId xmlns:a16="http://schemas.microsoft.com/office/drawing/2014/main" id="{70C5FD86-6FDB-C641-B847-0B378C3B4E1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4615200" cy="4615200"/>
          </a:xfrm>
          <a:solidFill>
            <a:schemeClr val="bg2"/>
          </a:solidFill>
        </p:spPr>
        <p:txBody>
          <a:bodyPr lIns="720000" tIns="720000" rIns="720000" bIns="720000"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9C8A02EF-6CF4-6F4B-8683-956759D41FB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35197" y="631507"/>
            <a:ext cx="6138003" cy="5508943"/>
          </a:xfrm>
          <a:noFill/>
        </p:spPr>
        <p:txBody>
          <a:bodyPr lIns="0" tIns="0" rIns="0" bIns="0"/>
          <a:lstStyle>
            <a:lvl1pPr marL="0" indent="0">
              <a:buNone/>
              <a:defRPr sz="3000"/>
            </a:lvl1pPr>
            <a:lvl2pPr marL="0" indent="-285750">
              <a:buClr>
                <a:schemeClr val="bg1"/>
              </a:buClr>
              <a:buFont typeface="Wingdings" pitchFamily="2" charset="2"/>
              <a:buChar char="§"/>
              <a:defRPr sz="3000"/>
            </a:lvl2pPr>
            <a:lvl3pPr marL="753750" indent="-285750">
              <a:buClr>
                <a:schemeClr val="bg1"/>
              </a:buClr>
              <a:buFont typeface="Wingdings" pitchFamily="2" charset="2"/>
              <a:buChar char="§"/>
              <a:defRPr/>
            </a:lvl3pPr>
            <a:lvl4pPr marL="987750" indent="-285750">
              <a:buClr>
                <a:schemeClr val="bg1"/>
              </a:buClr>
              <a:buFont typeface="Wingdings" pitchFamily="2" charset="2"/>
              <a:buChar char="§"/>
              <a:defRPr/>
            </a:lvl4pPr>
            <a:lvl5pPr marL="1221750" indent="-285750">
              <a:buClr>
                <a:schemeClr val="bg1"/>
              </a:buClr>
              <a:buFont typeface="Wingdings" pitchFamily="2" charset="2"/>
              <a:buChar char="§"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  <a:p>
            <a:pPr lvl="0"/>
            <a:endParaRPr lang="nb-NO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FD54D4A-C642-4D39-BA17-B95CC0A23CCF}"/>
              </a:ext>
            </a:extLst>
          </p:cNvPr>
          <p:cNvGrpSpPr/>
          <p:nvPr userDrawn="1"/>
        </p:nvGrpSpPr>
        <p:grpSpPr>
          <a:xfrm>
            <a:off x="11583006" y="179995"/>
            <a:ext cx="428994" cy="428994"/>
            <a:chOff x="11583006" y="179995"/>
            <a:chExt cx="428994" cy="428994"/>
          </a:xfrm>
        </p:grpSpPr>
        <p:sp>
          <p:nvSpPr>
            <p:cNvPr id="13" name="Rektangel 7">
              <a:extLst>
                <a:ext uri="{FF2B5EF4-FFF2-40B4-BE49-F238E27FC236}">
                  <a16:creationId xmlns:a16="http://schemas.microsoft.com/office/drawing/2014/main" id="{976FEAB8-0260-44B2-826F-003717ED63EE}"/>
                </a:ext>
              </a:extLst>
            </p:cNvPr>
            <p:cNvSpPr/>
            <p:nvPr/>
          </p:nvSpPr>
          <p:spPr>
            <a:xfrm>
              <a:off x="11583006" y="179995"/>
              <a:ext cx="428994" cy="42899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pic>
          <p:nvPicPr>
            <p:cNvPr id="14" name="Grafikk 8">
              <a:extLst>
                <a:ext uri="{FF2B5EF4-FFF2-40B4-BE49-F238E27FC236}">
                  <a16:creationId xmlns:a16="http://schemas.microsoft.com/office/drawing/2014/main" id="{F436227F-690D-44FE-8357-F1AB7B91A21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583006" y="179995"/>
              <a:ext cx="428994" cy="4289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52457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6">
          <p15:clr>
            <a:srgbClr val="FBAE40"/>
          </p15:clr>
        </p15:guide>
        <p15:guide id="2" orient="horz" pos="339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tort bilde gu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e">
            <a:extLst>
              <a:ext uri="{FF2B5EF4-FFF2-40B4-BE49-F238E27FC236}">
                <a16:creationId xmlns:a16="http://schemas.microsoft.com/office/drawing/2014/main" id="{70C5FD86-6FDB-C641-B847-0B378C3B4E1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-1"/>
            <a:ext cx="4615200" cy="6858001"/>
          </a:xfrm>
          <a:solidFill>
            <a:schemeClr val="bg2"/>
          </a:solidFill>
        </p:spPr>
        <p:txBody>
          <a:bodyPr lIns="720000" tIns="720000" rIns="720000" bIns="720000"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A978847-6F96-2844-8409-0F6D45441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5EF853A-31AC-4946-A28E-84235FF1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r>
              <a:rPr lang="nb-NO"/>
              <a:t>AF </a:t>
            </a:r>
            <a:r>
              <a:rPr lang="nb-NO" err="1"/>
              <a:t>Presentasjonsmal</a:t>
            </a:r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C373023-B764-3644-87D6-2DDA504D6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9C8A02EF-6CF4-6F4B-8683-956759D41FB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35197" y="631507"/>
            <a:ext cx="6138003" cy="5508943"/>
          </a:xfrm>
          <a:noFill/>
        </p:spPr>
        <p:txBody>
          <a:bodyPr lIns="0" tIns="0" rIns="0" bIns="0"/>
          <a:lstStyle>
            <a:lvl1pPr marL="0" indent="0">
              <a:buNone/>
              <a:defRPr sz="3000"/>
            </a:lvl1pPr>
            <a:lvl2pPr marL="0" indent="-285750">
              <a:buClr>
                <a:schemeClr val="bg1"/>
              </a:buClr>
              <a:buFont typeface="Wingdings" pitchFamily="2" charset="2"/>
              <a:buChar char="§"/>
              <a:defRPr sz="3000"/>
            </a:lvl2pPr>
            <a:lvl3pPr marL="753750" indent="-285750">
              <a:buClr>
                <a:schemeClr val="bg1"/>
              </a:buClr>
              <a:buFont typeface="Wingdings" pitchFamily="2" charset="2"/>
              <a:buChar char="§"/>
              <a:defRPr/>
            </a:lvl3pPr>
            <a:lvl4pPr marL="987750" indent="-285750">
              <a:buClr>
                <a:schemeClr val="bg1"/>
              </a:buClr>
              <a:buFont typeface="Wingdings" pitchFamily="2" charset="2"/>
              <a:buChar char="§"/>
              <a:defRPr/>
            </a:lvl4pPr>
            <a:lvl5pPr marL="1221750" indent="-285750">
              <a:buClr>
                <a:schemeClr val="bg1"/>
              </a:buClr>
              <a:buFont typeface="Wingdings" pitchFamily="2" charset="2"/>
              <a:buChar char="§"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  <a:p>
            <a:pPr lvl="0"/>
            <a:endParaRPr lang="nb-NO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19DA5F9-B1CE-4C4C-BEA8-E9B016028932}"/>
              </a:ext>
            </a:extLst>
          </p:cNvPr>
          <p:cNvGrpSpPr/>
          <p:nvPr userDrawn="1"/>
        </p:nvGrpSpPr>
        <p:grpSpPr>
          <a:xfrm>
            <a:off x="11583006" y="179995"/>
            <a:ext cx="428994" cy="428994"/>
            <a:chOff x="11583006" y="179995"/>
            <a:chExt cx="428994" cy="428994"/>
          </a:xfrm>
        </p:grpSpPr>
        <p:sp>
          <p:nvSpPr>
            <p:cNvPr id="12" name="Rektangel 7">
              <a:extLst>
                <a:ext uri="{FF2B5EF4-FFF2-40B4-BE49-F238E27FC236}">
                  <a16:creationId xmlns:a16="http://schemas.microsoft.com/office/drawing/2014/main" id="{C330A23C-BBB1-4545-915D-EDEF68D58C5E}"/>
                </a:ext>
              </a:extLst>
            </p:cNvPr>
            <p:cNvSpPr/>
            <p:nvPr/>
          </p:nvSpPr>
          <p:spPr>
            <a:xfrm>
              <a:off x="11583006" y="179995"/>
              <a:ext cx="428994" cy="42899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pic>
          <p:nvPicPr>
            <p:cNvPr id="13" name="Grafikk 8">
              <a:extLst>
                <a:ext uri="{FF2B5EF4-FFF2-40B4-BE49-F238E27FC236}">
                  <a16:creationId xmlns:a16="http://schemas.microsoft.com/office/drawing/2014/main" id="{F59F8C9A-BC69-4A4C-AA6A-E52B159AAF4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583006" y="179995"/>
              <a:ext cx="428994" cy="4289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27703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6">
          <p15:clr>
            <a:srgbClr val="FBAE40"/>
          </p15:clr>
        </p15:guide>
        <p15:guide id="2" orient="horz" pos="339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tort bilde grå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e">
            <a:extLst>
              <a:ext uri="{FF2B5EF4-FFF2-40B4-BE49-F238E27FC236}">
                <a16:creationId xmlns:a16="http://schemas.microsoft.com/office/drawing/2014/main" id="{70C5FD86-6FDB-C641-B847-0B378C3B4E1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-1"/>
            <a:ext cx="4615200" cy="6858001"/>
          </a:xfrm>
          <a:solidFill>
            <a:schemeClr val="bg2"/>
          </a:solidFill>
        </p:spPr>
        <p:txBody>
          <a:bodyPr lIns="720000" tIns="720000" rIns="720000" bIns="720000"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A978847-6F96-2844-8409-0F6D45441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5EF853A-31AC-4946-A28E-84235FF1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r>
              <a:rPr lang="nb-NO"/>
              <a:t>AF </a:t>
            </a:r>
            <a:r>
              <a:rPr lang="nb-NO" err="1"/>
              <a:t>Presentasjonsmal</a:t>
            </a:r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C373023-B764-3644-87D6-2DDA504D6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9C8A02EF-6CF4-6F4B-8683-956759D41FB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35197" y="631507"/>
            <a:ext cx="6138003" cy="5508943"/>
          </a:xfrm>
          <a:noFill/>
        </p:spPr>
        <p:txBody>
          <a:bodyPr lIns="0" tIns="0" rIns="0" bIns="0"/>
          <a:lstStyle>
            <a:lvl1pPr marL="0" indent="0">
              <a:buNone/>
              <a:defRPr sz="3000">
                <a:solidFill>
                  <a:schemeClr val="bg1"/>
                </a:solidFill>
              </a:defRPr>
            </a:lvl1pPr>
            <a:lvl2pPr marL="0" indent="-285750">
              <a:buClr>
                <a:schemeClr val="accent1"/>
              </a:buClr>
              <a:buFont typeface="Wingdings" pitchFamily="2" charset="2"/>
              <a:buChar char="§"/>
              <a:defRPr sz="3000">
                <a:solidFill>
                  <a:schemeClr val="bg1"/>
                </a:solidFill>
              </a:defRPr>
            </a:lvl2pPr>
            <a:lvl3pPr marL="753750" indent="-285750">
              <a:buClr>
                <a:schemeClr val="accent1"/>
              </a:buClr>
              <a:buFont typeface="Wingdings" pitchFamily="2" charset="2"/>
              <a:buChar char="§"/>
              <a:defRPr>
                <a:solidFill>
                  <a:schemeClr val="bg1"/>
                </a:solidFill>
              </a:defRPr>
            </a:lvl3pPr>
            <a:lvl4pPr marL="987750" indent="-285750">
              <a:buClr>
                <a:schemeClr val="accent1"/>
              </a:buClr>
              <a:buFont typeface="Wingdings" pitchFamily="2" charset="2"/>
              <a:buChar char="§"/>
              <a:defRPr>
                <a:solidFill>
                  <a:schemeClr val="bg1"/>
                </a:solidFill>
              </a:defRPr>
            </a:lvl4pPr>
            <a:lvl5pPr marL="1221750" indent="-285750">
              <a:buClr>
                <a:schemeClr val="accent1"/>
              </a:buClr>
              <a:buFont typeface="Wingdings" pitchFamily="2" charset="2"/>
              <a:buChar char="§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  <a:p>
            <a:pPr lvl="0"/>
            <a:endParaRPr lang="nb-NO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C3B1896-3B6C-4EA7-9243-326DFD0B79B0}"/>
              </a:ext>
            </a:extLst>
          </p:cNvPr>
          <p:cNvGrpSpPr/>
          <p:nvPr userDrawn="1"/>
        </p:nvGrpSpPr>
        <p:grpSpPr>
          <a:xfrm>
            <a:off x="11583006" y="179995"/>
            <a:ext cx="428994" cy="428994"/>
            <a:chOff x="11583006" y="179995"/>
            <a:chExt cx="428994" cy="428994"/>
          </a:xfrm>
        </p:grpSpPr>
        <p:sp>
          <p:nvSpPr>
            <p:cNvPr id="12" name="Rektangel 7">
              <a:extLst>
                <a:ext uri="{FF2B5EF4-FFF2-40B4-BE49-F238E27FC236}">
                  <a16:creationId xmlns:a16="http://schemas.microsoft.com/office/drawing/2014/main" id="{6D0896E2-3CBB-4E2D-B654-243D983AE8F6}"/>
                </a:ext>
              </a:extLst>
            </p:cNvPr>
            <p:cNvSpPr/>
            <p:nvPr/>
          </p:nvSpPr>
          <p:spPr>
            <a:xfrm>
              <a:off x="11583006" y="179995"/>
              <a:ext cx="428994" cy="42899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pic>
          <p:nvPicPr>
            <p:cNvPr id="13" name="Grafikk 8">
              <a:extLst>
                <a:ext uri="{FF2B5EF4-FFF2-40B4-BE49-F238E27FC236}">
                  <a16:creationId xmlns:a16="http://schemas.microsoft.com/office/drawing/2014/main" id="{EB80E5C2-7607-4FC0-96FF-BBE062D334C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583006" y="179995"/>
              <a:ext cx="428994" cy="4289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19518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6">
          <p15:clr>
            <a:srgbClr val="FBAE40"/>
          </p15:clr>
        </p15:guide>
        <p15:guide id="2" orient="horz" pos="339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loverskrift – stort bil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bilde 9">
            <a:extLst>
              <a:ext uri="{FF2B5EF4-FFF2-40B4-BE49-F238E27FC236}">
                <a16:creationId xmlns:a16="http://schemas.microsoft.com/office/drawing/2014/main" id="{8A5E90B1-BA86-4AEF-A80A-A609928B788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334000" y="0"/>
            <a:ext cx="6858000" cy="6858000"/>
          </a:xfrm>
          <a:custGeom>
            <a:avLst/>
            <a:gdLst>
              <a:gd name="connsiteX0" fmla="*/ 6229200 w 6858000"/>
              <a:gd name="connsiteY0" fmla="*/ 180000 h 6858000"/>
              <a:gd name="connsiteX1" fmla="*/ 6229200 w 6858000"/>
              <a:gd name="connsiteY1" fmla="*/ 630000 h 6858000"/>
              <a:gd name="connsiteX2" fmla="*/ 6679200 w 6858000"/>
              <a:gd name="connsiteY2" fmla="*/ 630000 h 6858000"/>
              <a:gd name="connsiteX3" fmla="*/ 6679200 w 6858000"/>
              <a:gd name="connsiteY3" fmla="*/ 180000 h 6858000"/>
              <a:gd name="connsiteX4" fmla="*/ 0 w 6858000"/>
              <a:gd name="connsiteY4" fmla="*/ 0 h 6858000"/>
              <a:gd name="connsiteX5" fmla="*/ 6858000 w 6858000"/>
              <a:gd name="connsiteY5" fmla="*/ 0 h 6858000"/>
              <a:gd name="connsiteX6" fmla="*/ 6858000 w 6858000"/>
              <a:gd name="connsiteY6" fmla="*/ 6858000 h 6858000"/>
              <a:gd name="connsiteX7" fmla="*/ 0 w 6858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0" h="6858000">
                <a:moveTo>
                  <a:pt x="6229200" y="180000"/>
                </a:moveTo>
                <a:lnTo>
                  <a:pt x="6229200" y="630000"/>
                </a:lnTo>
                <a:lnTo>
                  <a:pt x="6679200" y="630000"/>
                </a:lnTo>
                <a:lnTo>
                  <a:pt x="6679200" y="180000"/>
                </a:lnTo>
                <a:close/>
                <a:moveTo>
                  <a:pt x="0" y="0"/>
                </a:moveTo>
                <a:lnTo>
                  <a:pt x="6858000" y="0"/>
                </a:lnTo>
                <a:lnTo>
                  <a:pt x="6858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360000" tIns="360000" rIns="360000" bIns="360000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nb-NO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BA2BBCF1-6F0F-8A4F-A227-ABF431951B90}"/>
              </a:ext>
            </a:extLst>
          </p:cNvPr>
          <p:cNvSpPr/>
          <p:nvPr userDrawn="1"/>
        </p:nvSpPr>
        <p:spPr>
          <a:xfrm flipV="1">
            <a:off x="0" y="5335200"/>
            <a:ext cx="5335200" cy="152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C929E29-018C-5F49-AFD1-E1D4A5301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796"/>
            <a:ext cx="5334000" cy="3424204"/>
          </a:xfrm>
        </p:spPr>
        <p:txBody>
          <a:bodyPr lIns="720000" tIns="720000" rIns="360000" bIns="180000" anchor="b" anchorCtr="0">
            <a:normAutofit/>
          </a:bodyPr>
          <a:lstStyle>
            <a:lvl1pPr>
              <a:lnSpc>
                <a:spcPct val="90000"/>
              </a:lnSpc>
              <a:defRPr sz="58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C2ADE2A-446E-F44D-8B0C-69B38F62E1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2788" y="3429000"/>
            <a:ext cx="4621212" cy="1906200"/>
          </a:xfrm>
        </p:spPr>
        <p:txBody>
          <a:bodyPr rIns="360000">
            <a:normAutofit/>
          </a:bodyPr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5613402-9B9E-8B49-8A1C-573C429B4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r>
              <a:rPr lang="nb-NO"/>
              <a:t>25.06.2021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F9809E6-B518-3F4B-B80A-00A1D6FE6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r>
              <a:rPr lang="nb-NO"/>
              <a:t>Sett inn bunntekst her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F6EC21E-B709-FC48-9BBF-7B55CC7A9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78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tort bilde hvi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e">
            <a:extLst>
              <a:ext uri="{FF2B5EF4-FFF2-40B4-BE49-F238E27FC236}">
                <a16:creationId xmlns:a16="http://schemas.microsoft.com/office/drawing/2014/main" id="{70C5FD86-6FDB-C641-B847-0B378C3B4E1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-1"/>
            <a:ext cx="4615200" cy="6858001"/>
          </a:xfrm>
          <a:solidFill>
            <a:schemeClr val="bg2"/>
          </a:solidFill>
        </p:spPr>
        <p:txBody>
          <a:bodyPr lIns="720000" tIns="720000" rIns="720000" bIns="720000"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A978847-6F96-2844-8409-0F6D45441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5EF853A-31AC-4946-A28E-84235FF1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r>
              <a:rPr lang="nb-NO"/>
              <a:t>AF Presentasjonsmal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C373023-B764-3644-87D6-2DDA504D6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9C8A02EF-6CF4-6F4B-8683-956759D41FB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35197" y="631504"/>
            <a:ext cx="6138003" cy="5508946"/>
          </a:xfrm>
          <a:noFill/>
        </p:spPr>
        <p:txBody>
          <a:bodyPr lIns="0" tIns="0" rIns="0" bIns="0"/>
          <a:lstStyle>
            <a:lvl1pPr marL="0" indent="0">
              <a:buNone/>
              <a:defRPr sz="3000">
                <a:solidFill>
                  <a:schemeClr val="tx2"/>
                </a:solidFill>
              </a:defRPr>
            </a:lvl1pPr>
            <a:lvl2pPr marL="0" indent="-285750">
              <a:buClr>
                <a:schemeClr val="accent1"/>
              </a:buClr>
              <a:buFont typeface="Wingdings" pitchFamily="2" charset="2"/>
              <a:buChar char="§"/>
              <a:defRPr sz="3000">
                <a:solidFill>
                  <a:schemeClr val="tx2"/>
                </a:solidFill>
              </a:defRPr>
            </a:lvl2pPr>
            <a:lvl3pPr marL="753750" indent="-285750">
              <a:buClr>
                <a:schemeClr val="accent1"/>
              </a:buClr>
              <a:buFont typeface="Wingdings" pitchFamily="2" charset="2"/>
              <a:buChar char="§"/>
              <a:defRPr>
                <a:solidFill>
                  <a:schemeClr val="tx2"/>
                </a:solidFill>
              </a:defRPr>
            </a:lvl3pPr>
            <a:lvl4pPr marL="987750" indent="-285750">
              <a:buClr>
                <a:schemeClr val="accent1"/>
              </a:buClr>
              <a:buFont typeface="Wingdings" pitchFamily="2" charset="2"/>
              <a:buChar char="§"/>
              <a:defRPr>
                <a:solidFill>
                  <a:schemeClr val="tx2"/>
                </a:solidFill>
              </a:defRPr>
            </a:lvl4pPr>
            <a:lvl5pPr marL="1221750" indent="-285750">
              <a:buClr>
                <a:schemeClr val="accent1"/>
              </a:buClr>
              <a:buFont typeface="Wingdings" pitchFamily="2" charset="2"/>
              <a:buChar char="§"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  <a:p>
            <a:pPr lvl="0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41268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6">
          <p15:clr>
            <a:srgbClr val="FBAE40"/>
          </p15:clr>
        </p15:guide>
        <p15:guide id="2" orient="horz" pos="339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ekstra stort bil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ktangel 12">
            <a:extLst>
              <a:ext uri="{FF2B5EF4-FFF2-40B4-BE49-F238E27FC236}">
                <a16:creationId xmlns:a16="http://schemas.microsoft.com/office/drawing/2014/main" id="{57015357-85D6-2F4D-9803-D74731F4B554}"/>
              </a:ext>
            </a:extLst>
          </p:cNvPr>
          <p:cNvSpPr/>
          <p:nvPr/>
        </p:nvSpPr>
        <p:spPr>
          <a:xfrm flipV="1">
            <a:off x="0" y="4623597"/>
            <a:ext cx="4615200" cy="22344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C2ADE2A-446E-F44D-8B0C-69B38F62E15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0" y="0"/>
            <a:ext cx="4615201" cy="4623597"/>
          </a:xfrm>
          <a:solidFill>
            <a:schemeClr val="accent1"/>
          </a:solidFill>
        </p:spPr>
        <p:txBody>
          <a:bodyPr lIns="720000" tIns="612000" rIns="360000" bIns="180000">
            <a:noAutofit/>
          </a:bodyPr>
          <a:lstStyle>
            <a:lvl1pPr marL="0" indent="0">
              <a:spcBef>
                <a:spcPts val="0"/>
              </a:spcBef>
              <a:buNone/>
              <a:defRPr sz="36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5613402-9B9E-8B49-8A1C-573C429B4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F9809E6-B518-3F4B-B80A-00A1D6FE6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r>
              <a:rPr lang="nb-NO"/>
              <a:t>AF Presentasjonsmal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F6EC21E-B709-FC48-9BBF-7B55CC7A9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33F41770-945A-4DA5-B660-2640DF1B07E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615200" y="0"/>
            <a:ext cx="7576799" cy="6858000"/>
          </a:xfrm>
          <a:solidFill>
            <a:schemeClr val="bg2"/>
          </a:solidFill>
        </p:spPr>
        <p:txBody>
          <a:bodyPr lIns="720000" tIns="720000" rIns="720000" bIns="720000" anchor="ctr" anchorCtr="0"/>
          <a:lstStyle>
            <a:lvl1pPr marL="0" indent="0" algn="r">
              <a:buNone/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  <a:defRPr/>
            </a:pPr>
            <a:r>
              <a:rPr lang="nb-NO" noProof="0"/>
              <a:t>Klikk på ikonet for å legge til et bilde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4EDFF82F-89BD-4F3B-86D8-F4F625C6635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583006" y="0"/>
            <a:ext cx="610000" cy="608993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-6" t="29843" r="30028" b="-1"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9170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retningsområde oversi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6078D4F-24E1-45DC-AF3E-72B1320B2E0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18318" y="1490620"/>
            <a:ext cx="6817544" cy="2225718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17923C95-5232-49E2-9B90-AE0FBB8C873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859712" y="0"/>
            <a:ext cx="4332287" cy="6858000"/>
          </a:xfrm>
          <a:solidFill>
            <a:schemeClr val="bg2"/>
          </a:solidFill>
        </p:spPr>
        <p:txBody>
          <a:bodyPr lIns="720000" tIns="720000" rIns="720000" bIns="720000" anchor="ctr" anchorCtr="0"/>
          <a:lstStyle>
            <a:lvl1pPr marL="0" indent="0" algn="r">
              <a:buNone/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  <a:defRPr/>
            </a:pPr>
            <a:r>
              <a:rPr lang="nb-NO" noProof="0"/>
              <a:t>Klikk på ikonet for å legge til et bilde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EEFF43DD-29C4-48EB-A301-08F156D4229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583006" y="0"/>
            <a:ext cx="610000" cy="608993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-6" t="29843" r="30028" b="-1"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 noProof="0"/>
              <a:t> </a:t>
            </a:r>
          </a:p>
        </p:txBody>
      </p:sp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DB71233F-273F-2249-859F-5DB684D79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r>
              <a:rPr lang="en-US" noProof="0"/>
              <a:t>25.06.2021</a:t>
            </a:r>
            <a:endParaRPr lang="nb-NO" noProof="0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E79986B2-782D-D845-A6ED-76A4CEBEB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r>
              <a:rPr lang="nb-NO" noProof="0"/>
              <a:t>AF </a:t>
            </a:r>
            <a:r>
              <a:rPr lang="nb-NO" noProof="0" err="1"/>
              <a:t>Presentasjonsmal</a:t>
            </a:r>
            <a:endParaRPr lang="nb-NO" noProof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8B8EC9E5-5DAB-654D-915A-C117D714C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6FC27C0E-69D6-2140-BAEC-594D114B0964}" type="slidenum">
              <a:rPr lang="nb-NO" noProof="0" smtClean="0"/>
              <a:pPr/>
              <a:t>‹#›</a:t>
            </a:fld>
            <a:endParaRPr lang="nb-NO" noProof="0"/>
          </a:p>
        </p:txBody>
      </p:sp>
      <p:sp>
        <p:nvSpPr>
          <p:cNvPr id="13" name="Tittel 1">
            <a:extLst>
              <a:ext uri="{FF2B5EF4-FFF2-40B4-BE49-F238E27FC236}">
                <a16:creationId xmlns:a16="http://schemas.microsoft.com/office/drawing/2014/main" id="{D0C8F9BB-63F8-403B-ACB8-EACF13C91F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631506"/>
            <a:ext cx="6824870" cy="443239"/>
          </a:xfrm>
        </p:spPr>
        <p:txBody>
          <a:bodyPr/>
          <a:lstStyle/>
          <a:p>
            <a:r>
              <a:rPr lang="nb-NO" noProof="0"/>
              <a:t>Klikk for å redigere tittelstil</a:t>
            </a:r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5C991654-97B8-4A40-98B8-0A3C94456AC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20000" y="4068000"/>
            <a:ext cx="3131805" cy="2114640"/>
          </a:xfrm>
          <a:solidFill>
            <a:schemeClr val="bg1"/>
          </a:solidFill>
        </p:spPr>
        <p:txBody>
          <a:bodyPr tIns="0" spcCol="288000">
            <a:noAutofit/>
          </a:bodyPr>
          <a:lstStyle>
            <a:lvl1pPr>
              <a:spcBef>
                <a:spcPts val="800"/>
              </a:spcBef>
              <a:defRPr sz="1400"/>
            </a:lvl1pPr>
            <a:lvl2pPr>
              <a:spcBef>
                <a:spcPts val="300"/>
              </a:spcBef>
              <a:defRPr sz="1200"/>
            </a:lvl2pPr>
            <a:lvl3pPr>
              <a:spcBef>
                <a:spcPts val="300"/>
              </a:spcBef>
              <a:defRPr sz="1200"/>
            </a:lvl3pPr>
            <a:lvl4pPr>
              <a:spcBef>
                <a:spcPts val="300"/>
              </a:spcBef>
              <a:defRPr sz="1200"/>
            </a:lvl4pPr>
            <a:lvl5pPr>
              <a:spcBef>
                <a:spcPts val="300"/>
              </a:spcBef>
              <a:defRPr sz="1200"/>
            </a:lvl5pPr>
          </a:lstStyle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</a:p>
        </p:txBody>
      </p:sp>
      <p:sp>
        <p:nvSpPr>
          <p:cNvPr id="11" name="Plassholder for tekst 13">
            <a:extLst>
              <a:ext uri="{FF2B5EF4-FFF2-40B4-BE49-F238E27FC236}">
                <a16:creationId xmlns:a16="http://schemas.microsoft.com/office/drawing/2014/main" id="{3A4EE8F5-B857-4899-A05D-E634D0FE555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186549"/>
            <a:ext cx="811761" cy="355276"/>
          </a:xfrm>
          <a:blipFill dpi="0" rotWithShape="1">
            <a:blip r:embed="rId4"/>
            <a:srcRect/>
            <a:stretch>
              <a:fillRect/>
            </a:stretch>
          </a:blipFill>
        </p:spPr>
        <p:txBody>
          <a:bodyPr wrap="none" lIns="0" tIns="36000" rIns="0" bIns="72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nb-NO" noProof="0"/>
              <a:t>Stikktittel</a:t>
            </a:r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936FE630-4E4F-4E04-98BE-CB29AD01C050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932581" y="2164404"/>
            <a:ext cx="1925145" cy="1391596"/>
          </a:xfrm>
        </p:spPr>
        <p:txBody>
          <a:bodyPr>
            <a:noAutofit/>
          </a:bodyPr>
          <a:lstStyle>
            <a:lvl1pPr>
              <a:defRPr sz="1400"/>
            </a:lvl1pPr>
          </a:lstStyle>
          <a:p>
            <a:pPr lvl="0"/>
            <a:r>
              <a:rPr lang="nb-NO" noProof="0"/>
              <a:t>Klikk for å redigere tekststiler i malen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203208DA-9EBB-46A3-ACEA-0E99EE20DFF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49185" y="1648959"/>
            <a:ext cx="1908541" cy="439511"/>
          </a:xfrm>
        </p:spPr>
        <p:txBody>
          <a:bodyPr>
            <a:noAutofit/>
          </a:bodyPr>
          <a:lstStyle>
            <a:lvl1pPr marL="0" indent="0">
              <a:buNone/>
              <a:defRPr sz="1400" b="1"/>
            </a:lvl1pPr>
            <a:lvl2pPr marL="234000" indent="0">
              <a:buNone/>
              <a:defRPr/>
            </a:lvl2pPr>
            <a:lvl3pPr marL="468000" indent="0">
              <a:buNone/>
              <a:defRPr/>
            </a:lvl3pPr>
            <a:lvl4pPr marL="702000" indent="0">
              <a:buNone/>
              <a:defRPr/>
            </a:lvl4pPr>
            <a:lvl5pPr marL="936000" indent="0">
              <a:buNone/>
              <a:defRPr/>
            </a:lvl5pPr>
          </a:lstStyle>
          <a:p>
            <a:pPr lvl="0"/>
            <a:r>
              <a:rPr lang="en-US" err="1"/>
              <a:t>Omsetning</a:t>
            </a:r>
            <a:r>
              <a:rPr lang="en-US"/>
              <a:t> </a:t>
            </a:r>
            <a:r>
              <a:rPr lang="en-US" err="1"/>
              <a:t>og</a:t>
            </a:r>
            <a:r>
              <a:rPr lang="en-US"/>
              <a:t> margin (YTD)</a:t>
            </a:r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337D6017-FC66-4EB8-8A5C-C0DBF353ACF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404058" y="4068000"/>
            <a:ext cx="3131805" cy="2114640"/>
          </a:xfrm>
          <a:solidFill>
            <a:schemeClr val="bg1"/>
          </a:solidFill>
        </p:spPr>
        <p:txBody>
          <a:bodyPr tIns="0" spcCol="288000">
            <a:noAutofit/>
          </a:bodyPr>
          <a:lstStyle>
            <a:lvl1pPr>
              <a:spcBef>
                <a:spcPts val="800"/>
              </a:spcBef>
              <a:defRPr sz="1400"/>
            </a:lvl1pPr>
            <a:lvl2pPr>
              <a:spcBef>
                <a:spcPts val="300"/>
              </a:spcBef>
              <a:defRPr sz="1200"/>
            </a:lvl2pPr>
            <a:lvl3pPr>
              <a:spcBef>
                <a:spcPts val="300"/>
              </a:spcBef>
              <a:defRPr sz="1200"/>
            </a:lvl3pPr>
            <a:lvl4pPr>
              <a:spcBef>
                <a:spcPts val="300"/>
              </a:spcBef>
              <a:defRPr sz="1200"/>
            </a:lvl4pPr>
            <a:lvl5pPr>
              <a:spcBef>
                <a:spcPts val="300"/>
              </a:spcBef>
              <a:defRPr sz="1200"/>
            </a:lvl5pPr>
          </a:lstStyle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</a:p>
        </p:txBody>
      </p:sp>
      <p:sp>
        <p:nvSpPr>
          <p:cNvPr id="27" name="Content Placeholder 7">
            <a:extLst>
              <a:ext uri="{FF2B5EF4-FFF2-40B4-BE49-F238E27FC236}">
                <a16:creationId xmlns:a16="http://schemas.microsoft.com/office/drawing/2014/main" id="{C588458D-14BC-4716-89F5-02A39D393D26}"/>
              </a:ext>
            </a:extLst>
          </p:cNvPr>
          <p:cNvSpPr>
            <a:spLocks noGrp="1"/>
          </p:cNvSpPr>
          <p:nvPr userDrawn="1">
            <p:ph sz="quarter" idx="28" hasCustomPrompt="1"/>
          </p:nvPr>
        </p:nvSpPr>
        <p:spPr>
          <a:xfrm>
            <a:off x="3207948" y="2164404"/>
            <a:ext cx="1925145" cy="1391596"/>
          </a:xfrm>
        </p:spPr>
        <p:txBody>
          <a:bodyPr>
            <a:noAutofit/>
          </a:bodyPr>
          <a:lstStyle>
            <a:lvl1pPr>
              <a:defRPr sz="1400"/>
            </a:lvl1pPr>
          </a:lstStyle>
          <a:p>
            <a:pPr lvl="0"/>
            <a:r>
              <a:rPr lang="nb-NO" noProof="0"/>
              <a:t>Klikk for å redigere tekststiler i malen</a:t>
            </a:r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1A0A1AC4-FC30-4D86-A263-07D8A7FAE303}"/>
              </a:ext>
            </a:extLst>
          </p:cNvPr>
          <p:cNvSpPr>
            <a:spLocks noGrp="1"/>
          </p:cNvSpPr>
          <p:nvPr userDrawn="1">
            <p:ph type="body" sz="quarter" idx="29" hasCustomPrompt="1"/>
          </p:nvPr>
        </p:nvSpPr>
        <p:spPr>
          <a:xfrm>
            <a:off x="3224552" y="1648959"/>
            <a:ext cx="1908541" cy="439511"/>
          </a:xfrm>
        </p:spPr>
        <p:txBody>
          <a:bodyPr>
            <a:noAutofit/>
          </a:bodyPr>
          <a:lstStyle>
            <a:lvl1pPr marL="0" indent="0">
              <a:buNone/>
              <a:defRPr sz="1400" b="1"/>
            </a:lvl1pPr>
            <a:lvl2pPr marL="234000" indent="0">
              <a:buNone/>
              <a:defRPr/>
            </a:lvl2pPr>
            <a:lvl3pPr marL="468000" indent="0">
              <a:buNone/>
              <a:defRPr/>
            </a:lvl3pPr>
            <a:lvl4pPr marL="702000" indent="0">
              <a:buNone/>
              <a:defRPr/>
            </a:lvl4pPr>
            <a:lvl5pPr marL="936000" indent="0">
              <a:buNone/>
              <a:defRPr/>
            </a:lvl5pPr>
          </a:lstStyle>
          <a:p>
            <a:pPr lvl="0"/>
            <a:r>
              <a:rPr lang="en-US" err="1"/>
              <a:t>Omsetning</a:t>
            </a:r>
            <a:r>
              <a:rPr lang="en-US"/>
              <a:t> </a:t>
            </a:r>
            <a:r>
              <a:rPr lang="en-US" err="1"/>
              <a:t>og</a:t>
            </a:r>
            <a:r>
              <a:rPr lang="en-US"/>
              <a:t> margin (YTD)</a:t>
            </a:r>
          </a:p>
        </p:txBody>
      </p:sp>
      <p:sp>
        <p:nvSpPr>
          <p:cNvPr id="32" name="Content Placeholder 7">
            <a:extLst>
              <a:ext uri="{FF2B5EF4-FFF2-40B4-BE49-F238E27FC236}">
                <a16:creationId xmlns:a16="http://schemas.microsoft.com/office/drawing/2014/main" id="{99F3D800-473B-43F2-BA95-71048FE88223}"/>
              </a:ext>
            </a:extLst>
          </p:cNvPr>
          <p:cNvSpPr>
            <a:spLocks noGrp="1"/>
          </p:cNvSpPr>
          <p:nvPr userDrawn="1">
            <p:ph sz="quarter" idx="30" hasCustomPrompt="1"/>
          </p:nvPr>
        </p:nvSpPr>
        <p:spPr>
          <a:xfrm>
            <a:off x="5483315" y="2164404"/>
            <a:ext cx="1925145" cy="1391596"/>
          </a:xfrm>
        </p:spPr>
        <p:txBody>
          <a:bodyPr>
            <a:noAutofit/>
          </a:bodyPr>
          <a:lstStyle>
            <a:lvl1pPr>
              <a:defRPr sz="1400"/>
            </a:lvl1pPr>
          </a:lstStyle>
          <a:p>
            <a:pPr lvl="0"/>
            <a:r>
              <a:rPr lang="nb-NO" noProof="0"/>
              <a:t>Klikk for å redigere tekststiler i malen</a:t>
            </a:r>
          </a:p>
        </p:txBody>
      </p:sp>
      <p:sp>
        <p:nvSpPr>
          <p:cNvPr id="33" name="Text Placeholder 5">
            <a:extLst>
              <a:ext uri="{FF2B5EF4-FFF2-40B4-BE49-F238E27FC236}">
                <a16:creationId xmlns:a16="http://schemas.microsoft.com/office/drawing/2014/main" id="{633B0C33-2C2C-42CE-BF90-ADCEE1739932}"/>
              </a:ext>
            </a:extLst>
          </p:cNvPr>
          <p:cNvSpPr>
            <a:spLocks noGrp="1"/>
          </p:cNvSpPr>
          <p:nvPr userDrawn="1">
            <p:ph type="body" sz="quarter" idx="31" hasCustomPrompt="1"/>
          </p:nvPr>
        </p:nvSpPr>
        <p:spPr>
          <a:xfrm>
            <a:off x="5499919" y="1648959"/>
            <a:ext cx="1908541" cy="439511"/>
          </a:xfrm>
        </p:spPr>
        <p:txBody>
          <a:bodyPr>
            <a:noAutofit/>
          </a:bodyPr>
          <a:lstStyle>
            <a:lvl1pPr marL="0" indent="0">
              <a:buNone/>
              <a:defRPr sz="1400" b="1"/>
            </a:lvl1pPr>
            <a:lvl2pPr marL="234000" indent="0">
              <a:buNone/>
              <a:defRPr/>
            </a:lvl2pPr>
            <a:lvl3pPr marL="468000" indent="0">
              <a:buNone/>
              <a:defRPr/>
            </a:lvl3pPr>
            <a:lvl4pPr marL="702000" indent="0">
              <a:buNone/>
              <a:defRPr/>
            </a:lvl4pPr>
            <a:lvl5pPr marL="936000" indent="0">
              <a:buNone/>
              <a:defRPr/>
            </a:lvl5pPr>
          </a:lstStyle>
          <a:p>
            <a:pPr lvl="0"/>
            <a:r>
              <a:rPr lang="en-US" err="1"/>
              <a:t>Omsetning</a:t>
            </a:r>
            <a:r>
              <a:rPr lang="en-US"/>
              <a:t> </a:t>
            </a:r>
            <a:r>
              <a:rPr lang="en-US" err="1"/>
              <a:t>og</a:t>
            </a:r>
            <a:r>
              <a:rPr lang="en-US"/>
              <a:t> margin (YTD)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9C417919-7009-4E89-B609-1ACFC17954F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260051" y="1667608"/>
            <a:ext cx="18000" cy="1890000"/>
          </a:xfrm>
          <a:solidFill>
            <a:schemeClr val="accent6"/>
          </a:solid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528387FD-DDB7-47FB-A70F-BA0B8E4B75E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993240" y="1667608"/>
            <a:ext cx="18000" cy="1890000"/>
          </a:xfrm>
          <a:solidFill>
            <a:schemeClr val="accent6"/>
          </a:solid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34" name="Text Placeholder 7">
            <a:extLst>
              <a:ext uri="{FF2B5EF4-FFF2-40B4-BE49-F238E27FC236}">
                <a16:creationId xmlns:a16="http://schemas.microsoft.com/office/drawing/2014/main" id="{B1803A5F-25FB-40A1-AA0C-D33C1B061CB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118931" y="4025810"/>
            <a:ext cx="18000" cy="2113200"/>
          </a:xfrm>
          <a:solidFill>
            <a:schemeClr val="accent6"/>
          </a:solid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315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7" orient="horz" pos="1973">
          <p15:clr>
            <a:srgbClr val="FBAE40"/>
          </p15:clr>
        </p15:guide>
        <p15:guide id="8" orient="horz" pos="2341">
          <p15:clr>
            <a:srgbClr val="FBAE40"/>
          </p15:clr>
        </p15:guide>
        <p15:guide id="9" pos="4951">
          <p15:clr>
            <a:srgbClr val="FBAE40"/>
          </p15:clr>
        </p15:guide>
        <p15:guide id="10" pos="4747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ns/kvar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00C6E83D-2976-4960-945E-52C9930C115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18318" y="1490620"/>
            <a:ext cx="6817544" cy="2225718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17923C95-5232-49E2-9B90-AE0FBB8C873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859712" y="0"/>
            <a:ext cx="4332287" cy="6858000"/>
          </a:xfrm>
          <a:solidFill>
            <a:schemeClr val="bg2"/>
          </a:solidFill>
        </p:spPr>
        <p:txBody>
          <a:bodyPr lIns="720000" tIns="720000" rIns="720000" bIns="720000" anchor="ctr" anchorCtr="0">
            <a:noAutofit/>
          </a:bodyPr>
          <a:lstStyle>
            <a:lvl1pPr marL="0" indent="0" algn="r">
              <a:buNone/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  <a:defRPr/>
            </a:pPr>
            <a:r>
              <a:rPr lang="nb-NO" noProof="0"/>
              <a:t>Klikk på ikonet for å legge til et bilde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EEFF43DD-29C4-48EB-A301-08F156D4229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583006" y="0"/>
            <a:ext cx="610000" cy="608993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-6" t="29843" r="30028" b="-1"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 noProof="0"/>
              <a:t>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BB3DACF-FED6-4168-8A90-A42D22B1BB6E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897796" y="1673225"/>
            <a:ext cx="6425342" cy="1860550"/>
          </a:xfrm>
        </p:spPr>
        <p:txBody>
          <a:bodyPr>
            <a:noAutofit/>
          </a:bodyPr>
          <a:lstStyle/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</a:p>
        </p:txBody>
      </p:sp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DB71233F-273F-2249-859F-5DB684D79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r>
              <a:rPr lang="en-US" noProof="0"/>
              <a:t>25.06.2021</a:t>
            </a:r>
            <a:endParaRPr lang="nb-NO" noProof="0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E79986B2-782D-D845-A6ED-76A4CEBEB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r>
              <a:rPr lang="nb-NO" noProof="0"/>
              <a:t>AF Presentasjonsmal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8B8EC9E5-5DAB-654D-915A-C117D714C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6FC27C0E-69D6-2140-BAEC-594D114B0964}" type="slidenum">
              <a:rPr lang="nb-NO" noProof="0" smtClean="0"/>
              <a:pPr/>
              <a:t>‹#›</a:t>
            </a:fld>
            <a:endParaRPr lang="nb-NO" noProof="0"/>
          </a:p>
        </p:txBody>
      </p:sp>
      <p:sp>
        <p:nvSpPr>
          <p:cNvPr id="13" name="Tittel 1">
            <a:extLst>
              <a:ext uri="{FF2B5EF4-FFF2-40B4-BE49-F238E27FC236}">
                <a16:creationId xmlns:a16="http://schemas.microsoft.com/office/drawing/2014/main" id="{D0C8F9BB-63F8-403B-ACB8-EACF13C91F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631506"/>
            <a:ext cx="6824870" cy="443239"/>
          </a:xfrm>
        </p:spPr>
        <p:txBody>
          <a:bodyPr/>
          <a:lstStyle/>
          <a:p>
            <a:r>
              <a:rPr lang="nb-NO" noProof="0"/>
              <a:t>Klikk for å redigere tittelstil</a:t>
            </a:r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5C991654-97B8-4A40-98B8-0A3C94456AC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20000" y="4038601"/>
            <a:ext cx="6818400" cy="2130068"/>
          </a:xfrm>
          <a:solidFill>
            <a:schemeClr val="bg1"/>
          </a:solidFill>
        </p:spPr>
        <p:txBody>
          <a:bodyPr tIns="0" spcCol="288000">
            <a:noAutofit/>
          </a:bodyPr>
          <a:lstStyle>
            <a:lvl1pPr>
              <a:spcBef>
                <a:spcPts val="1000"/>
              </a:spcBef>
              <a:defRPr sz="1600"/>
            </a:lvl1pPr>
            <a:lvl2pPr>
              <a:spcBef>
                <a:spcPts val="400"/>
              </a:spcBef>
              <a:defRPr sz="1400"/>
            </a:lvl2pPr>
            <a:lvl3pPr>
              <a:spcBef>
                <a:spcPts val="400"/>
              </a:spcBef>
              <a:defRPr sz="1400"/>
            </a:lvl3pPr>
            <a:lvl4pPr>
              <a:spcBef>
                <a:spcPts val="400"/>
              </a:spcBef>
              <a:defRPr sz="1400"/>
            </a:lvl4pPr>
            <a:lvl5pPr>
              <a:spcBef>
                <a:spcPts val="400"/>
              </a:spcBef>
              <a:defRPr sz="1400"/>
            </a:lvl5pPr>
          </a:lstStyle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</a:p>
        </p:txBody>
      </p:sp>
      <p:sp>
        <p:nvSpPr>
          <p:cNvPr id="11" name="Plassholder for tekst 13">
            <a:extLst>
              <a:ext uri="{FF2B5EF4-FFF2-40B4-BE49-F238E27FC236}">
                <a16:creationId xmlns:a16="http://schemas.microsoft.com/office/drawing/2014/main" id="{3A4EE8F5-B857-4899-A05D-E634D0FE555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186549"/>
            <a:ext cx="811761" cy="355276"/>
          </a:xfrm>
          <a:blipFill dpi="0" rotWithShape="1">
            <a:blip r:embed="rId4"/>
            <a:srcRect/>
            <a:stretch>
              <a:fillRect/>
            </a:stretch>
          </a:blipFill>
        </p:spPr>
        <p:txBody>
          <a:bodyPr wrap="none" lIns="0" tIns="36000" rIns="0" bIns="72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nb-NO" noProof="0"/>
              <a:t>Stikktittel</a:t>
            </a:r>
          </a:p>
        </p:txBody>
      </p:sp>
    </p:spTree>
    <p:extLst>
      <p:ext uri="{BB962C8B-B14F-4D97-AF65-F5344CB8AC3E}">
        <p14:creationId xmlns:p14="http://schemas.microsoft.com/office/powerpoint/2010/main" val="4010103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7" orient="horz" pos="1973">
          <p15:clr>
            <a:srgbClr val="FBAE40"/>
          </p15:clr>
        </p15:guide>
        <p15:guide id="8" orient="horz" pos="2341">
          <p15:clr>
            <a:srgbClr val="FBAE40"/>
          </p15:clr>
        </p15:guide>
        <p15:guide id="9" pos="4951">
          <p15:clr>
            <a:srgbClr val="FBAE40"/>
          </p15:clr>
        </p15:guide>
        <p15:guide id="10" pos="4747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A978847-6F96-2844-8409-0F6D45441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5EF853A-31AC-4946-A28E-84235FF1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r>
              <a:rPr lang="nb-NO"/>
              <a:t>AF </a:t>
            </a:r>
            <a:r>
              <a:rPr lang="nb-NO" err="1"/>
              <a:t>Presentasjonsmal</a:t>
            </a:r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C373023-B764-3644-87D6-2DDA504D6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DEBBC91-D69E-8A4D-A57E-AD8767998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9" name="Plassholder for tekst 2">
            <a:extLst>
              <a:ext uri="{FF2B5EF4-FFF2-40B4-BE49-F238E27FC236}">
                <a16:creationId xmlns:a16="http://schemas.microsoft.com/office/drawing/2014/main" id="{F1B76F82-8C57-4FEB-9798-D3081461527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20000" y="1984375"/>
            <a:ext cx="5202000" cy="540000"/>
          </a:xfrm>
          <a:solidFill>
            <a:schemeClr val="accent1"/>
          </a:solidFill>
        </p:spPr>
        <p:txBody>
          <a:bodyPr vert="horz" lIns="180000" tIns="36000" rIns="36000" bIns="36000" rtlCol="0"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lang="nb-NO" sz="1600" dirty="0"/>
            </a:lvl1pPr>
          </a:lstStyle>
          <a:p>
            <a:pPr marL="234000" lvl="0" indent="-234000"/>
            <a:r>
              <a:rPr lang="nb-NO"/>
              <a:t>Klikk for å redigere tekststiler i malen</a:t>
            </a:r>
          </a:p>
        </p:txBody>
      </p:sp>
      <p:sp>
        <p:nvSpPr>
          <p:cNvPr id="10" name="Plassholder for innhold 3">
            <a:extLst>
              <a:ext uri="{FF2B5EF4-FFF2-40B4-BE49-F238E27FC236}">
                <a16:creationId xmlns:a16="http://schemas.microsoft.com/office/drawing/2014/main" id="{318CD61F-8F44-4985-91EF-D84166C754D9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720000" y="2556887"/>
            <a:ext cx="5202000" cy="3583563"/>
          </a:xfrm>
        </p:spPr>
        <p:txBody>
          <a:bodyPr tIns="180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11" name="Plassholder for tekst 2">
            <a:extLst>
              <a:ext uri="{FF2B5EF4-FFF2-40B4-BE49-F238E27FC236}">
                <a16:creationId xmlns:a16="http://schemas.microsoft.com/office/drawing/2014/main" id="{7DA3F827-2223-4819-881C-BDAC45C3463D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6270002" y="1984375"/>
            <a:ext cx="5202000" cy="540000"/>
          </a:xfrm>
          <a:solidFill>
            <a:schemeClr val="accent1"/>
          </a:solidFill>
        </p:spPr>
        <p:txBody>
          <a:bodyPr vert="horz" lIns="180000" tIns="36000" rIns="36000" bIns="36000" rtlCol="0"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lang="nb-NO" sz="1600" dirty="0"/>
            </a:lvl1pPr>
          </a:lstStyle>
          <a:p>
            <a:pPr marL="234000" lvl="0" indent="-234000"/>
            <a:r>
              <a:rPr lang="nb-NO"/>
              <a:t>Klikk for å redigere tekststiler i malen</a:t>
            </a:r>
          </a:p>
        </p:txBody>
      </p:sp>
      <p:sp>
        <p:nvSpPr>
          <p:cNvPr id="13" name="Plassholder for innhold 3">
            <a:extLst>
              <a:ext uri="{FF2B5EF4-FFF2-40B4-BE49-F238E27FC236}">
                <a16:creationId xmlns:a16="http://schemas.microsoft.com/office/drawing/2014/main" id="{B1DA75B1-287C-4CBE-A719-0C9B3A2885D1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6270002" y="2556887"/>
            <a:ext cx="5202000" cy="3583563"/>
          </a:xfrm>
        </p:spPr>
        <p:txBody>
          <a:bodyPr tIns="180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12" name="Plassholder for tekst 13">
            <a:extLst>
              <a:ext uri="{FF2B5EF4-FFF2-40B4-BE49-F238E27FC236}">
                <a16:creationId xmlns:a16="http://schemas.microsoft.com/office/drawing/2014/main" id="{0DD27149-AB67-4FC1-9A47-0FE22156E9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186549"/>
            <a:ext cx="811761" cy="355276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wrap="none" lIns="0" tIns="36000" rIns="0" bIns="72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nb-NO"/>
              <a:t>Stikktittel</a:t>
            </a:r>
          </a:p>
        </p:txBody>
      </p:sp>
    </p:spTree>
    <p:extLst>
      <p:ext uri="{BB962C8B-B14F-4D97-AF65-F5344CB8AC3E}">
        <p14:creationId xmlns:p14="http://schemas.microsoft.com/office/powerpoint/2010/main" val="260085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10">
          <p15:clr>
            <a:srgbClr val="FBAE40"/>
          </p15:clr>
        </p15:guide>
        <p15:guide id="2" orient="horz" pos="339">
          <p15:clr>
            <a:srgbClr val="FBAE40"/>
          </p15:clr>
        </p15:guide>
        <p15:guide id="3" pos="3728">
          <p15:clr>
            <a:srgbClr val="FBAE40"/>
          </p15:clr>
        </p15:guide>
        <p15:guide id="4" pos="3949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og tittel utfallen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D4CACC4C-CF88-4A94-8F8D-5419AED1DA6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 lIns="720000" tIns="720000" rIns="720000" bIns="720000" anchor="ctr" anchorCtr="0">
            <a:noAutofit/>
          </a:bodyPr>
          <a:lstStyle>
            <a:lvl1pPr marL="0" indent="0" algn="r">
              <a:buNone/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  <a:defRPr/>
            </a:pPr>
            <a:r>
              <a:rPr lang="nb-NO" noProof="0"/>
              <a:t>Klikk på ikonet for å legge til et bilde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936471F2-7DD3-4EA4-A991-B9DED9A52AE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583006" y="0"/>
            <a:ext cx="610000" cy="608993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-6" t="29843" r="30028" b="-1"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 noProof="0"/>
              <a:t> </a:t>
            </a:r>
          </a:p>
        </p:txBody>
      </p:sp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DB71233F-273F-2249-859F-5DB684D79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8B8EC9E5-5DAB-654D-915A-C117D714C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5" name="Tittel 4">
            <a:extLst>
              <a:ext uri="{FF2B5EF4-FFF2-40B4-BE49-F238E27FC236}">
                <a16:creationId xmlns:a16="http://schemas.microsoft.com/office/drawing/2014/main" id="{D5719EC7-73F3-B949-AD07-FCC43E3785AB}"/>
              </a:ext>
            </a:extLst>
          </p:cNvPr>
          <p:cNvSpPr>
            <a:spLocks noGrp="1" noChangeAspect="1"/>
          </p:cNvSpPr>
          <p:nvPr>
            <p:ph type="title" hasCustomPrompt="1"/>
          </p:nvPr>
        </p:nvSpPr>
        <p:spPr>
          <a:xfrm>
            <a:off x="0" y="0"/>
            <a:ext cx="3429001" cy="1832956"/>
          </a:xfrm>
          <a:solidFill>
            <a:schemeClr val="accent1"/>
          </a:solidFill>
        </p:spPr>
        <p:txBody>
          <a:bodyPr lIns="540000" tIns="630000" rIns="360000" bIns="180000">
            <a:noAutofit/>
          </a:bodyPr>
          <a:lstStyle>
            <a:lvl1pPr>
              <a:defRPr/>
            </a:lvl1pPr>
          </a:lstStyle>
          <a:p>
            <a:r>
              <a:rPr lang="nb-NO"/>
              <a:t>Klikk for å redigere</a:t>
            </a:r>
          </a:p>
        </p:txBody>
      </p:sp>
      <p:sp>
        <p:nvSpPr>
          <p:cNvPr id="9" name="Plassholder for bunntekst 5">
            <a:extLst>
              <a:ext uri="{FF2B5EF4-FFF2-40B4-BE49-F238E27FC236}">
                <a16:creationId xmlns:a16="http://schemas.microsoft.com/office/drawing/2014/main" id="{7DCFFA88-8642-4A82-9F18-4EF1055A8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9997" y="6419782"/>
            <a:ext cx="10389328" cy="187105"/>
          </a:xfr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r>
              <a:rPr lang="nb-NO"/>
              <a:t>AF </a:t>
            </a:r>
            <a:r>
              <a:rPr lang="nb-NO" err="1"/>
              <a:t>Presentasjonsmal</a:t>
            </a:r>
            <a:endParaRPr lang="nb-NO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A6F74F68-0329-4889-8127-7853F830B8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1006" y="1799705"/>
            <a:ext cx="3430007" cy="1629296"/>
          </a:xfrm>
          <a:solidFill>
            <a:schemeClr val="accent1"/>
          </a:solidFill>
        </p:spPr>
        <p:txBody>
          <a:bodyPr lIns="540000" rIns="360000" bIns="180000">
            <a:noAutofit/>
          </a:bodyPr>
          <a:lstStyle>
            <a:lvl1pPr marL="180975" indent="-180975">
              <a:spcBef>
                <a:spcPts val="600"/>
              </a:spcBef>
              <a:buClr>
                <a:schemeClr val="bg1"/>
              </a:buClr>
              <a:defRPr sz="1500"/>
            </a:lvl1pPr>
          </a:lstStyle>
          <a:p>
            <a:pPr lvl="0"/>
            <a:r>
              <a:rPr lang="nb-NO" noProof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4267848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og tittel utfallen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8624425C-5A00-42E2-8742-3B49EF4AD3F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 lIns="720000" tIns="720000" rIns="720000" bIns="720000" anchor="ctr" anchorCtr="0">
            <a:noAutofit/>
          </a:bodyPr>
          <a:lstStyle>
            <a:lvl1pPr marL="0" indent="0" algn="r">
              <a:buNone/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  <a:defRPr/>
            </a:pPr>
            <a:r>
              <a:rPr lang="nb-NO" noProof="0"/>
              <a:t>Klikk på ikonet for å legge til et bilde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3438023-DDDF-4C39-84C9-218280072AB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583006" y="0"/>
            <a:ext cx="610000" cy="608993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-6" t="29843" r="30028" b="-1"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 noProof="0"/>
              <a:t> </a:t>
            </a:r>
          </a:p>
        </p:txBody>
      </p:sp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DB71233F-273F-2249-859F-5DB684D79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r>
              <a:rPr lang="en-US" noProof="0"/>
              <a:t>25.06.2021</a:t>
            </a:r>
            <a:endParaRPr lang="nb-NO" noProof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8B8EC9E5-5DAB-654D-915A-C117D714C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6FC27C0E-69D6-2140-BAEC-594D114B0964}" type="slidenum">
              <a:rPr lang="nb-NO" noProof="0" smtClean="0"/>
              <a:pPr/>
              <a:t>‹#›</a:t>
            </a:fld>
            <a:endParaRPr lang="nb-NO" noProof="0"/>
          </a:p>
        </p:txBody>
      </p:sp>
      <p:sp>
        <p:nvSpPr>
          <p:cNvPr id="13" name="Tittel 4">
            <a:extLst>
              <a:ext uri="{FF2B5EF4-FFF2-40B4-BE49-F238E27FC236}">
                <a16:creationId xmlns:a16="http://schemas.microsoft.com/office/drawing/2014/main" id="{83E66060-A9E2-4242-81B3-A55F57BCA92D}"/>
              </a:ext>
            </a:extLst>
          </p:cNvPr>
          <p:cNvSpPr>
            <a:spLocks noGrp="1" noChangeAspect="1"/>
          </p:cNvSpPr>
          <p:nvPr>
            <p:ph type="title" hasCustomPrompt="1"/>
          </p:nvPr>
        </p:nvSpPr>
        <p:spPr>
          <a:xfrm>
            <a:off x="0" y="3428999"/>
            <a:ext cx="3429001" cy="1713546"/>
          </a:xfrm>
          <a:solidFill>
            <a:schemeClr val="accent1"/>
          </a:solidFill>
        </p:spPr>
        <p:txBody>
          <a:bodyPr lIns="540000" tIns="504000" rIns="360000" bIns="180000">
            <a:noAutofit/>
          </a:bodyPr>
          <a:lstStyle>
            <a:lvl1pPr>
              <a:defRPr/>
            </a:lvl1pPr>
          </a:lstStyle>
          <a:p>
            <a:r>
              <a:rPr lang="nb-NO" noProof="0"/>
              <a:t>Klikk for å redigere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3E5F1FCD-3438-4BDC-B3DF-9EECFFE3026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1006" y="5112324"/>
            <a:ext cx="3430007" cy="1745675"/>
          </a:xfrm>
          <a:solidFill>
            <a:schemeClr val="accent1"/>
          </a:solidFill>
        </p:spPr>
        <p:txBody>
          <a:bodyPr lIns="540000" rIns="360000" bIns="180000">
            <a:noAutofit/>
          </a:bodyPr>
          <a:lstStyle>
            <a:lvl1pPr marL="180975" indent="-180975">
              <a:spcBef>
                <a:spcPts val="600"/>
              </a:spcBef>
              <a:buClr>
                <a:schemeClr val="bg1"/>
              </a:buClr>
              <a:defRPr sz="1500"/>
            </a:lvl1pPr>
          </a:lstStyle>
          <a:p>
            <a:pPr lvl="0"/>
            <a:r>
              <a:rPr lang="nb-NO" noProof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96795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og tittel utfallen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e">
            <a:extLst>
              <a:ext uri="{FF2B5EF4-FFF2-40B4-BE49-F238E27FC236}">
                <a16:creationId xmlns:a16="http://schemas.microsoft.com/office/drawing/2014/main" id="{380286EB-9435-4F0E-BF31-DB3824A5F96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 lIns="720000" tIns="720000" rIns="720000" bIns="720000" anchor="ctr" anchorCtr="0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nb-NO" noProof="0"/>
              <a:t>Klikk på ikonet for å legge til et bilde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410D69F0-E13B-4E7B-8601-664B3F69C6D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583006" y="0"/>
            <a:ext cx="610000" cy="608993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-6" t="29843" r="30028" b="-1"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 noProof="0"/>
              <a:t> </a:t>
            </a:r>
          </a:p>
        </p:txBody>
      </p:sp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DB71233F-273F-2249-859F-5DB684D79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r>
              <a:rPr lang="en-US" noProof="0"/>
              <a:t>25.06.2021</a:t>
            </a:r>
            <a:endParaRPr lang="nb-NO" noProof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8B8EC9E5-5DAB-654D-915A-C117D714C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6FC27C0E-69D6-2140-BAEC-594D114B0964}" type="slidenum">
              <a:rPr lang="nb-NO" noProof="0" smtClean="0"/>
              <a:pPr/>
              <a:t>‹#›</a:t>
            </a:fld>
            <a:endParaRPr lang="nb-NO" noProof="0"/>
          </a:p>
        </p:txBody>
      </p:sp>
      <p:sp>
        <p:nvSpPr>
          <p:cNvPr id="9" name="Plassholder for bunntekst 5">
            <a:extLst>
              <a:ext uri="{FF2B5EF4-FFF2-40B4-BE49-F238E27FC236}">
                <a16:creationId xmlns:a16="http://schemas.microsoft.com/office/drawing/2014/main" id="{B8B17DE3-49BE-48A1-9380-F633CC374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9997" y="6419782"/>
            <a:ext cx="10389328" cy="187105"/>
          </a:xfr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r>
              <a:rPr lang="nb-NO" noProof="0"/>
              <a:t>AF </a:t>
            </a:r>
            <a:r>
              <a:rPr lang="nb-NO" noProof="0" err="1"/>
              <a:t>Presentasjonsmal</a:t>
            </a:r>
            <a:endParaRPr lang="nb-NO" noProof="0"/>
          </a:p>
        </p:txBody>
      </p:sp>
      <p:sp>
        <p:nvSpPr>
          <p:cNvPr id="12" name="Tittel 4">
            <a:extLst>
              <a:ext uri="{FF2B5EF4-FFF2-40B4-BE49-F238E27FC236}">
                <a16:creationId xmlns:a16="http://schemas.microsoft.com/office/drawing/2014/main" id="{E6D7E407-65E5-420F-9EA6-EE521CE9CB68}"/>
              </a:ext>
            </a:extLst>
          </p:cNvPr>
          <p:cNvSpPr>
            <a:spLocks noGrp="1" noChangeAspect="1"/>
          </p:cNvSpPr>
          <p:nvPr>
            <p:ph type="title" hasCustomPrompt="1"/>
          </p:nvPr>
        </p:nvSpPr>
        <p:spPr>
          <a:xfrm>
            <a:off x="8762999" y="3428999"/>
            <a:ext cx="3429001" cy="1713546"/>
          </a:xfrm>
          <a:solidFill>
            <a:schemeClr val="accent1"/>
          </a:solidFill>
        </p:spPr>
        <p:txBody>
          <a:bodyPr lIns="540000" tIns="504000" rIns="540000" bIns="180000">
            <a:noAutofit/>
          </a:bodyPr>
          <a:lstStyle>
            <a:lvl1pPr>
              <a:defRPr/>
            </a:lvl1pPr>
          </a:lstStyle>
          <a:p>
            <a:r>
              <a:rPr lang="nb-NO" noProof="0"/>
              <a:t>Klikk for å redigere</a:t>
            </a: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3E9FFFF8-1B4F-471D-849D-956E0C4EE22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761993" y="5112324"/>
            <a:ext cx="3430007" cy="1745675"/>
          </a:xfrm>
          <a:solidFill>
            <a:schemeClr val="accent1"/>
          </a:solidFill>
        </p:spPr>
        <p:txBody>
          <a:bodyPr lIns="540000" rIns="540000" bIns="180000">
            <a:noAutofit/>
          </a:bodyPr>
          <a:lstStyle>
            <a:lvl1pPr marL="180975" indent="-180975">
              <a:spcBef>
                <a:spcPts val="600"/>
              </a:spcBef>
              <a:buClr>
                <a:schemeClr val="bg1"/>
              </a:buClr>
              <a:defRPr sz="1500"/>
            </a:lvl1pPr>
          </a:lstStyle>
          <a:p>
            <a:pPr lvl="0"/>
            <a:r>
              <a:rPr lang="nb-NO" noProof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357510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e tittel h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0D16F0E-DE74-DC49-9F49-B18AE520C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C00ACBC6-1301-824B-A95D-34640778D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E55537CD-971A-0F4B-B8C5-852D412DE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r>
              <a:rPr lang="nb-NO"/>
              <a:t>AF Presentasjonsmal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0A6B2D3C-1843-7E41-8F15-B919A5C18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Plassholder for tekst 13">
            <a:extLst>
              <a:ext uri="{FF2B5EF4-FFF2-40B4-BE49-F238E27FC236}">
                <a16:creationId xmlns:a16="http://schemas.microsoft.com/office/drawing/2014/main" id="{9212414C-FC9F-4EF1-8D62-DF92350C64E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186549"/>
            <a:ext cx="811761" cy="355276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wrap="none" lIns="0" tIns="36000" rIns="0" bIns="72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nb-NO"/>
              <a:t>Stikktittel</a:t>
            </a:r>
          </a:p>
        </p:txBody>
      </p:sp>
    </p:spTree>
    <p:extLst>
      <p:ext uri="{BB962C8B-B14F-4D97-AF65-F5344CB8AC3E}">
        <p14:creationId xmlns:p14="http://schemas.microsoft.com/office/powerpoint/2010/main" val="2850675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e tittel grå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0D16F0E-DE74-DC49-9F49-B18AE520C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C00ACBC6-1301-824B-A95D-34640778D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E55537CD-971A-0F4B-B8C5-852D412DE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r>
              <a:rPr lang="nb-NO"/>
              <a:t>AF Presentasjonsmal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0A6B2D3C-1843-7E41-8F15-B919A5C18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9" name="Plassholder for tekst 13">
            <a:extLst>
              <a:ext uri="{FF2B5EF4-FFF2-40B4-BE49-F238E27FC236}">
                <a16:creationId xmlns:a16="http://schemas.microsoft.com/office/drawing/2014/main" id="{F35BF3F8-547C-4AFA-91BA-24A0E0459F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186549"/>
            <a:ext cx="811761" cy="355276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wrap="none" lIns="0" tIns="36000" rIns="0" bIns="72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Stikktittel</a:t>
            </a:r>
          </a:p>
        </p:txBody>
      </p:sp>
    </p:spTree>
    <p:extLst>
      <p:ext uri="{BB962C8B-B14F-4D97-AF65-F5344CB8AC3E}">
        <p14:creationId xmlns:p14="http://schemas.microsoft.com/office/powerpoint/2010/main" val="1728514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loverskrift – utfallende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bilde 9">
            <a:extLst>
              <a:ext uri="{FF2B5EF4-FFF2-40B4-BE49-F238E27FC236}">
                <a16:creationId xmlns:a16="http://schemas.microsoft.com/office/drawing/2014/main" id="{BDDF0E28-B3FE-4466-8177-A5E407AB5E1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52000 w 12192000"/>
              <a:gd name="connsiteY0" fmla="*/ 179999 h 6858000"/>
              <a:gd name="connsiteX1" fmla="*/ 11652000 w 12192000"/>
              <a:gd name="connsiteY1" fmla="*/ 180000 h 6858000"/>
              <a:gd name="connsiteX2" fmla="*/ 11563200 w 12192000"/>
              <a:gd name="connsiteY2" fmla="*/ 180000 h 6858000"/>
              <a:gd name="connsiteX3" fmla="*/ 11563200 w 12192000"/>
              <a:gd name="connsiteY3" fmla="*/ 630000 h 6858000"/>
              <a:gd name="connsiteX4" fmla="*/ 12013200 w 12192000"/>
              <a:gd name="connsiteY4" fmla="*/ 630000 h 6858000"/>
              <a:gd name="connsiteX5" fmla="*/ 12013200 w 12192000"/>
              <a:gd name="connsiteY5" fmla="*/ 180000 h 6858000"/>
              <a:gd name="connsiteX6" fmla="*/ 12012000 w 12192000"/>
              <a:gd name="connsiteY6" fmla="*/ 180000 h 6858000"/>
              <a:gd name="connsiteX7" fmla="*/ 12012000 w 12192000"/>
              <a:gd name="connsiteY7" fmla="*/ 179999 h 6858000"/>
              <a:gd name="connsiteX8" fmla="*/ 4680000 w 12192000"/>
              <a:gd name="connsiteY8" fmla="*/ 0 h 6858000"/>
              <a:gd name="connsiteX9" fmla="*/ 12192000 w 12192000"/>
              <a:gd name="connsiteY9" fmla="*/ 0 h 6858000"/>
              <a:gd name="connsiteX10" fmla="*/ 12192000 w 12192000"/>
              <a:gd name="connsiteY10" fmla="*/ 6858000 h 6858000"/>
              <a:gd name="connsiteX11" fmla="*/ 0 w 12192000"/>
              <a:gd name="connsiteY11" fmla="*/ 6858000 h 6858000"/>
              <a:gd name="connsiteX12" fmla="*/ 0 w 12192000"/>
              <a:gd name="connsiteY12" fmla="*/ 4686300 h 6858000"/>
              <a:gd name="connsiteX13" fmla="*/ 4679950 w 12192000"/>
              <a:gd name="connsiteY13" fmla="*/ 4686300 h 6858000"/>
              <a:gd name="connsiteX14" fmla="*/ 4679950 w 12192000"/>
              <a:gd name="connsiteY14" fmla="*/ 4679999 h 6858000"/>
              <a:gd name="connsiteX15" fmla="*/ 4680000 w 12192000"/>
              <a:gd name="connsiteY15" fmla="*/ 467999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11652000" y="179999"/>
                </a:moveTo>
                <a:lnTo>
                  <a:pt x="11652000" y="180000"/>
                </a:lnTo>
                <a:lnTo>
                  <a:pt x="11563200" y="180000"/>
                </a:lnTo>
                <a:lnTo>
                  <a:pt x="11563200" y="630000"/>
                </a:lnTo>
                <a:lnTo>
                  <a:pt x="12013200" y="630000"/>
                </a:lnTo>
                <a:lnTo>
                  <a:pt x="12013200" y="180000"/>
                </a:lnTo>
                <a:lnTo>
                  <a:pt x="12012000" y="180000"/>
                </a:lnTo>
                <a:lnTo>
                  <a:pt x="12012000" y="179999"/>
                </a:lnTo>
                <a:close/>
                <a:moveTo>
                  <a:pt x="468000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4686300"/>
                </a:lnTo>
                <a:lnTo>
                  <a:pt x="4679950" y="4686300"/>
                </a:lnTo>
                <a:lnTo>
                  <a:pt x="4679950" y="4679999"/>
                </a:lnTo>
                <a:lnTo>
                  <a:pt x="4680000" y="4679999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360000" tIns="360000" rIns="360000" bIns="360000" anchor="ctr" anchorCtr="0">
            <a:noAutofit/>
          </a:bodyPr>
          <a:lstStyle>
            <a:lvl1pPr marL="0" indent="0" algn="r">
              <a:buNone/>
              <a:defRPr/>
            </a:lvl1pPr>
          </a:lstStyle>
          <a:p>
            <a:r>
              <a:rPr lang="en-US"/>
              <a:t>Click icon to add picture</a:t>
            </a:r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C929E29-018C-5F49-AFD1-E1D4A5301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796"/>
            <a:ext cx="4618799" cy="3424204"/>
          </a:xfrm>
        </p:spPr>
        <p:txBody>
          <a:bodyPr lIns="720000" tIns="720000" rIns="360000" bIns="180000" anchor="b" anchorCtr="0">
            <a:normAutofit/>
          </a:bodyPr>
          <a:lstStyle>
            <a:lvl1pPr>
              <a:lnSpc>
                <a:spcPct val="90000"/>
              </a:lnSpc>
              <a:defRPr sz="58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C2ADE2A-446E-F44D-8B0C-69B38F62E1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2788" y="3429000"/>
            <a:ext cx="3906011" cy="1189801"/>
          </a:xfrm>
        </p:spPr>
        <p:txBody>
          <a:bodyPr rIns="360000" bIns="0">
            <a:normAutofit/>
          </a:bodyPr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5613402-9B9E-8B49-8A1C-573C429B4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r>
              <a:rPr lang="nb-NO"/>
              <a:t>25.06.2021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F9809E6-B518-3F4B-B80A-00A1D6FE6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r>
              <a:rPr lang="nb-NO"/>
              <a:t>Sett inn bunntekst her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F6EC21E-B709-FC48-9BBF-7B55CC7A9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2891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e tittel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e">
            <a:extLst>
              <a:ext uri="{FF2B5EF4-FFF2-40B4-BE49-F238E27FC236}">
                <a16:creationId xmlns:a16="http://schemas.microsoft.com/office/drawing/2014/main" id="{040660A8-334E-4B67-BD09-CF682ACC9DC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 lIns="720000" tIns="720000" rIns="720000" bIns="720000" anchor="ctr" anchorCtr="0"/>
          <a:lstStyle>
            <a:lvl1pPr marL="0" indent="0">
              <a:buNone/>
              <a:defRPr/>
            </a:lvl1pPr>
          </a:lstStyle>
          <a:p>
            <a:r>
              <a:rPr lang="nb-NO" noProof="0"/>
              <a:t>Klikk på ikonet for å legge til et bilde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B3AA496-E2E6-47FB-96FC-D1A21672FBA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583006" y="0"/>
            <a:ext cx="610000" cy="608993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-6" t="29843" r="30028" b="-1"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0D16F0E-DE74-DC49-9F49-B18AE520C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C00ACBC6-1301-824B-A95D-34640778D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E55537CD-971A-0F4B-B8C5-852D412DE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r>
              <a:rPr lang="nb-NO"/>
              <a:t>AF </a:t>
            </a:r>
            <a:r>
              <a:rPr lang="nb-NO" err="1"/>
              <a:t>Presentasjonsmal</a:t>
            </a:r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0A6B2D3C-1843-7E41-8F15-B919A5C18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Plassholder for tekst 13">
            <a:extLst>
              <a:ext uri="{FF2B5EF4-FFF2-40B4-BE49-F238E27FC236}">
                <a16:creationId xmlns:a16="http://schemas.microsoft.com/office/drawing/2014/main" id="{9212414C-FC9F-4EF1-8D62-DF92350C64E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186549"/>
            <a:ext cx="811761" cy="355276"/>
          </a:xfrm>
          <a:blipFill dpi="0" rotWithShape="1">
            <a:blip r:embed="rId4"/>
            <a:srcRect/>
            <a:stretch>
              <a:fillRect/>
            </a:stretch>
          </a:blipFill>
        </p:spPr>
        <p:txBody>
          <a:bodyPr wrap="none" lIns="0" tIns="36000" rIns="0" bIns="72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nb-NO"/>
              <a:t>Stikktittel</a:t>
            </a:r>
          </a:p>
        </p:txBody>
      </p:sp>
    </p:spTree>
    <p:extLst>
      <p:ext uri="{BB962C8B-B14F-4D97-AF65-F5344CB8AC3E}">
        <p14:creationId xmlns:p14="http://schemas.microsoft.com/office/powerpoint/2010/main" val="394162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DB71233F-273F-2249-859F-5DB684D79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E79986B2-782D-D845-A6ED-76A4CEBEB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r>
              <a:rPr lang="nb-NO"/>
              <a:t>AF Presentasjonsmal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8B8EC9E5-5DAB-654D-915A-C117D714C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53629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Animer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_logo_B_white_H264" descr="AF_logo_B_white_H264">
            <a:hlinkClick r:id="" action="ppaction://media"/>
            <a:extLst>
              <a:ext uri="{FF2B5EF4-FFF2-40B4-BE49-F238E27FC236}">
                <a16:creationId xmlns:a16="http://schemas.microsoft.com/office/drawing/2014/main" id="{22CA2B59-F854-4E67-A582-D14777CBB0DD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-487" t="-1017" r="-487" b="-1017"/>
          <a:stretch/>
        </p:blipFill>
        <p:spPr>
          <a:xfrm>
            <a:off x="-59410" y="-69742"/>
            <a:ext cx="12310820" cy="6997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397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tel og bilde med faktaboks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4571491D-EF38-40F1-973A-69056212784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5281555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4571491D-EF38-40F1-973A-69056212784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Plassholder for bilde 4"/>
          <p:cNvSpPr>
            <a:spLocks noGrp="1"/>
          </p:cNvSpPr>
          <p:nvPr>
            <p:ph type="pic" sz="quarter" idx="15"/>
          </p:nvPr>
        </p:nvSpPr>
        <p:spPr>
          <a:xfrm>
            <a:off x="0" y="1524614"/>
            <a:ext cx="12190605" cy="5189386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14" name="Plassholder for tekst 13"/>
          <p:cNvSpPr>
            <a:spLocks noGrp="1"/>
          </p:cNvSpPr>
          <p:nvPr>
            <p:ph type="body" sz="quarter" idx="14" hasCustomPrompt="1"/>
          </p:nvPr>
        </p:nvSpPr>
        <p:spPr>
          <a:xfrm>
            <a:off x="639038" y="254747"/>
            <a:ext cx="1025855" cy="344088"/>
          </a:xfrm>
          <a:blipFill dpi="0"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bl"/>
          </a:blipFill>
        </p:spPr>
        <p:txBody>
          <a:bodyPr wrap="none" bIns="36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lvl="0"/>
            <a:r>
              <a:rPr lang="nb-NO"/>
              <a:t>Stikktittel</a:t>
            </a:r>
          </a:p>
        </p:txBody>
      </p:sp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152689" y="2016018"/>
            <a:ext cx="3432805" cy="2295022"/>
          </a:xfrm>
          <a:solidFill>
            <a:schemeClr val="lt1"/>
          </a:solidFill>
        </p:spPr>
        <p:txBody>
          <a:bodyPr lIns="234000" tIns="432000" rIns="234000" bIns="270000"/>
          <a:lstStyle>
            <a:lvl1pPr>
              <a:defRPr>
                <a:solidFill>
                  <a:schemeClr val="dk2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Rektangel 9"/>
          <p:cNvSpPr/>
          <p:nvPr userDrawn="1"/>
        </p:nvSpPr>
        <p:spPr>
          <a:xfrm>
            <a:off x="1" y="6714001"/>
            <a:ext cx="12190606" cy="14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08" tIns="22854" rIns="45708" bIns="22854" rtlCol="0" anchor="ctr"/>
          <a:lstStyle/>
          <a:p>
            <a:pPr algn="ctr"/>
            <a:endParaRPr lang="nb-NO" sz="1799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pic>
        <p:nvPicPr>
          <p:cNvPr id="12" name="Logo">
            <a:extLst>
              <a:ext uri="{FF2B5EF4-FFF2-40B4-BE49-F238E27FC236}">
                <a16:creationId xmlns:a16="http://schemas.microsoft.com/office/drawing/2014/main" id="{C1F9EB31-32B4-45EC-ABAD-D40E887CC74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652000" y="179999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08444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norma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4793A5B-E7B8-4C99-A418-8F8658427EA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 lIns="720000" tIns="720000" rIns="720000" bIns="720000" anchor="ctr" anchorCtr="0"/>
          <a:lstStyle>
            <a:lvl1pPr marL="0" indent="0" algn="r">
              <a:buNone/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  <a:defRPr/>
            </a:pPr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E38E4301-9788-164D-9664-3D256996C69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" y="-2"/>
            <a:ext cx="4619624" cy="3438000"/>
          </a:xfrm>
          <a:solidFill>
            <a:schemeClr val="accent1"/>
          </a:solidFill>
        </p:spPr>
        <p:txBody>
          <a:bodyPr lIns="720000" tIns="720000" rIns="540000" bIns="360000" anchor="b" anchorCtr="0">
            <a:noAutofit/>
          </a:bodyPr>
          <a:lstStyle>
            <a:lvl1pPr algn="l">
              <a:lnSpc>
                <a:spcPct val="90000"/>
              </a:lnSpc>
              <a:defRPr sz="36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D6995328-6892-8E49-8951-D46A5D939EC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-1" y="3428999"/>
            <a:ext cx="4619625" cy="1186751"/>
          </a:xfrm>
          <a:solidFill>
            <a:schemeClr val="accent1"/>
          </a:solidFill>
        </p:spPr>
        <p:txBody>
          <a:bodyPr lIns="720000" rIns="720000">
            <a:noAutofit/>
          </a:bodyPr>
          <a:lstStyle>
            <a:lvl1pPr marL="0" indent="0" algn="l">
              <a:spcBef>
                <a:spcPts val="0"/>
              </a:spcBef>
              <a:buNone/>
              <a:defRPr sz="16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grpSp>
        <p:nvGrpSpPr>
          <p:cNvPr id="10" name="Gruppe 9">
            <a:extLst>
              <a:ext uri="{FF2B5EF4-FFF2-40B4-BE49-F238E27FC236}">
                <a16:creationId xmlns:a16="http://schemas.microsoft.com/office/drawing/2014/main" id="{24D46953-51B1-2642-9E76-C78C4D2A5E20}"/>
              </a:ext>
            </a:extLst>
          </p:cNvPr>
          <p:cNvGrpSpPr/>
          <p:nvPr/>
        </p:nvGrpSpPr>
        <p:grpSpPr>
          <a:xfrm>
            <a:off x="2442040" y="-335454"/>
            <a:ext cx="1043680" cy="190800"/>
            <a:chOff x="2442040" y="-335454"/>
            <a:chExt cx="1043680" cy="190800"/>
          </a:xfrm>
        </p:grpSpPr>
        <p:sp>
          <p:nvSpPr>
            <p:cNvPr id="11" name="Rektangel 10">
              <a:extLst>
                <a:ext uri="{FF2B5EF4-FFF2-40B4-BE49-F238E27FC236}">
                  <a16:creationId xmlns:a16="http://schemas.microsoft.com/office/drawing/2014/main" id="{F09627A4-74A0-8C45-9058-B335B33AFAFD}"/>
                </a:ext>
              </a:extLst>
            </p:cNvPr>
            <p:cNvSpPr/>
            <p:nvPr/>
          </p:nvSpPr>
          <p:spPr>
            <a:xfrm>
              <a:off x="2442040" y="-335454"/>
              <a:ext cx="1043680" cy="190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grpSp>
          <p:nvGrpSpPr>
            <p:cNvPr id="12" name="Gruppe 11">
              <a:extLst>
                <a:ext uri="{FF2B5EF4-FFF2-40B4-BE49-F238E27FC236}">
                  <a16:creationId xmlns:a16="http://schemas.microsoft.com/office/drawing/2014/main" id="{BC368A8A-CF7D-B143-99BD-836D6370F545}"/>
                </a:ext>
              </a:extLst>
            </p:cNvPr>
            <p:cNvGrpSpPr/>
            <p:nvPr/>
          </p:nvGrpSpPr>
          <p:grpSpPr>
            <a:xfrm>
              <a:off x="2506820" y="-296561"/>
              <a:ext cx="914120" cy="108000"/>
              <a:chOff x="2442040" y="-296561"/>
              <a:chExt cx="914120" cy="108000"/>
            </a:xfrm>
          </p:grpSpPr>
          <p:sp>
            <p:nvSpPr>
              <p:cNvPr id="13" name="Rektangel 12">
                <a:extLst>
                  <a:ext uri="{FF2B5EF4-FFF2-40B4-BE49-F238E27FC236}">
                    <a16:creationId xmlns:a16="http://schemas.microsoft.com/office/drawing/2014/main" id="{B2AB4584-DF32-2E4D-A0C2-BCDA17515661}"/>
                  </a:ext>
                </a:extLst>
              </p:cNvPr>
              <p:cNvSpPr/>
              <p:nvPr/>
            </p:nvSpPr>
            <p:spPr>
              <a:xfrm>
                <a:off x="2442040" y="-296561"/>
                <a:ext cx="108000" cy="1080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" name="Rektangel 13">
                <a:extLst>
                  <a:ext uri="{FF2B5EF4-FFF2-40B4-BE49-F238E27FC236}">
                    <a16:creationId xmlns:a16="http://schemas.microsoft.com/office/drawing/2014/main" id="{307AD813-2F95-B145-8866-AB893EE32AAF}"/>
                  </a:ext>
                </a:extLst>
              </p:cNvPr>
              <p:cNvSpPr/>
              <p:nvPr/>
            </p:nvSpPr>
            <p:spPr>
              <a:xfrm>
                <a:off x="2764488" y="-296561"/>
                <a:ext cx="108000" cy="1080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" name="Rektangel 14">
                <a:extLst>
                  <a:ext uri="{FF2B5EF4-FFF2-40B4-BE49-F238E27FC236}">
                    <a16:creationId xmlns:a16="http://schemas.microsoft.com/office/drawing/2014/main" id="{0D9CDADD-E0FB-CE40-9647-33E2462E729E}"/>
                  </a:ext>
                </a:extLst>
              </p:cNvPr>
              <p:cNvSpPr/>
              <p:nvPr/>
            </p:nvSpPr>
            <p:spPr>
              <a:xfrm>
                <a:off x="3248160" y="-296561"/>
                <a:ext cx="108000" cy="108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" name="Rektangel 15">
                <a:extLst>
                  <a:ext uri="{FF2B5EF4-FFF2-40B4-BE49-F238E27FC236}">
                    <a16:creationId xmlns:a16="http://schemas.microsoft.com/office/drawing/2014/main" id="{52CC5802-59F2-8A4C-B373-F82F84A464EA}"/>
                  </a:ext>
                </a:extLst>
              </p:cNvPr>
              <p:cNvSpPr/>
              <p:nvPr/>
            </p:nvSpPr>
            <p:spPr>
              <a:xfrm>
                <a:off x="2603264" y="-296561"/>
                <a:ext cx="108000" cy="10800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" name="Rektangel 18">
                <a:extLst>
                  <a:ext uri="{FF2B5EF4-FFF2-40B4-BE49-F238E27FC236}">
                    <a16:creationId xmlns:a16="http://schemas.microsoft.com/office/drawing/2014/main" id="{F94FA0C1-68E6-464E-AC09-2AE1AEE87E0B}"/>
                  </a:ext>
                </a:extLst>
              </p:cNvPr>
              <p:cNvSpPr/>
              <p:nvPr/>
            </p:nvSpPr>
            <p:spPr>
              <a:xfrm>
                <a:off x="2925712" y="-296561"/>
                <a:ext cx="108000" cy="1080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" name="Rektangel 19">
                <a:extLst>
                  <a:ext uri="{FF2B5EF4-FFF2-40B4-BE49-F238E27FC236}">
                    <a16:creationId xmlns:a16="http://schemas.microsoft.com/office/drawing/2014/main" id="{EF895D5F-CFC3-1F42-8E10-31C2985F98C1}"/>
                  </a:ext>
                </a:extLst>
              </p:cNvPr>
              <p:cNvSpPr/>
              <p:nvPr/>
            </p:nvSpPr>
            <p:spPr>
              <a:xfrm>
                <a:off x="3086936" y="-296561"/>
                <a:ext cx="108000" cy="1080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</p:grp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D45AB863-1037-4F33-941F-BD1A4CF9967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569324" y="0"/>
            <a:ext cx="1622675" cy="1619998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-2" t="33271" r="33444" b="-3"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06298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54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alternativ gu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5C306A-CAD5-415E-81D7-6C8639C6B0D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9624" y="0"/>
            <a:ext cx="7572375" cy="6858000"/>
          </a:xfrm>
          <a:solidFill>
            <a:schemeClr val="bg2"/>
          </a:solidFill>
        </p:spPr>
        <p:txBody>
          <a:bodyPr lIns="720000" tIns="720000" rIns="720000" bIns="720000" anchor="ctr" anchorCtr="0"/>
          <a:lstStyle>
            <a:lvl1pPr marL="0" indent="0" algn="r">
              <a:buNone/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  <a:defRPr/>
            </a:pPr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7FE123C0-69B0-E642-86BE-36980F897039}"/>
              </a:ext>
            </a:extLst>
          </p:cNvPr>
          <p:cNvSpPr txBox="1"/>
          <p:nvPr userDrawn="1"/>
        </p:nvSpPr>
        <p:spPr>
          <a:xfrm>
            <a:off x="719998" y="-340468"/>
            <a:ext cx="1668818" cy="180425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lang="nb-NO" sz="700" noProof="1">
                <a:latin typeface="Arial" panose="020B0604020202020204" pitchFamily="34" charset="0"/>
                <a:cs typeface="Arial" panose="020B0604020202020204" pitchFamily="34" charset="0"/>
              </a:rPr>
              <a:t>AF Gruppen</a:t>
            </a:r>
          </a:p>
        </p:txBody>
      </p:sp>
      <p:grpSp>
        <p:nvGrpSpPr>
          <p:cNvPr id="10" name="Gruppe 9">
            <a:extLst>
              <a:ext uri="{FF2B5EF4-FFF2-40B4-BE49-F238E27FC236}">
                <a16:creationId xmlns:a16="http://schemas.microsoft.com/office/drawing/2014/main" id="{24D46953-51B1-2642-9E76-C78C4D2A5E20}"/>
              </a:ext>
            </a:extLst>
          </p:cNvPr>
          <p:cNvGrpSpPr/>
          <p:nvPr/>
        </p:nvGrpSpPr>
        <p:grpSpPr>
          <a:xfrm>
            <a:off x="2442040" y="-335454"/>
            <a:ext cx="1043680" cy="190800"/>
            <a:chOff x="2442040" y="-335454"/>
            <a:chExt cx="1043680" cy="190800"/>
          </a:xfrm>
        </p:grpSpPr>
        <p:sp>
          <p:nvSpPr>
            <p:cNvPr id="11" name="Rektangel 10">
              <a:extLst>
                <a:ext uri="{FF2B5EF4-FFF2-40B4-BE49-F238E27FC236}">
                  <a16:creationId xmlns:a16="http://schemas.microsoft.com/office/drawing/2014/main" id="{F09627A4-74A0-8C45-9058-B335B33AFAFD}"/>
                </a:ext>
              </a:extLst>
            </p:cNvPr>
            <p:cNvSpPr/>
            <p:nvPr/>
          </p:nvSpPr>
          <p:spPr>
            <a:xfrm>
              <a:off x="2442040" y="-335454"/>
              <a:ext cx="1043680" cy="190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grpSp>
          <p:nvGrpSpPr>
            <p:cNvPr id="12" name="Gruppe 11">
              <a:extLst>
                <a:ext uri="{FF2B5EF4-FFF2-40B4-BE49-F238E27FC236}">
                  <a16:creationId xmlns:a16="http://schemas.microsoft.com/office/drawing/2014/main" id="{BC368A8A-CF7D-B143-99BD-836D6370F545}"/>
                </a:ext>
              </a:extLst>
            </p:cNvPr>
            <p:cNvGrpSpPr/>
            <p:nvPr/>
          </p:nvGrpSpPr>
          <p:grpSpPr>
            <a:xfrm>
              <a:off x="2506820" y="-296561"/>
              <a:ext cx="914120" cy="108000"/>
              <a:chOff x="2442040" y="-296561"/>
              <a:chExt cx="914120" cy="108000"/>
            </a:xfrm>
          </p:grpSpPr>
          <p:sp>
            <p:nvSpPr>
              <p:cNvPr id="13" name="Rektangel 12">
                <a:extLst>
                  <a:ext uri="{FF2B5EF4-FFF2-40B4-BE49-F238E27FC236}">
                    <a16:creationId xmlns:a16="http://schemas.microsoft.com/office/drawing/2014/main" id="{B2AB4584-DF32-2E4D-A0C2-BCDA17515661}"/>
                  </a:ext>
                </a:extLst>
              </p:cNvPr>
              <p:cNvSpPr/>
              <p:nvPr/>
            </p:nvSpPr>
            <p:spPr>
              <a:xfrm>
                <a:off x="2442040" y="-296561"/>
                <a:ext cx="108000" cy="1080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" name="Rektangel 13">
                <a:extLst>
                  <a:ext uri="{FF2B5EF4-FFF2-40B4-BE49-F238E27FC236}">
                    <a16:creationId xmlns:a16="http://schemas.microsoft.com/office/drawing/2014/main" id="{307AD813-2F95-B145-8866-AB893EE32AAF}"/>
                  </a:ext>
                </a:extLst>
              </p:cNvPr>
              <p:cNvSpPr/>
              <p:nvPr/>
            </p:nvSpPr>
            <p:spPr>
              <a:xfrm>
                <a:off x="2764488" y="-296561"/>
                <a:ext cx="108000" cy="1080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" name="Rektangel 14">
                <a:extLst>
                  <a:ext uri="{FF2B5EF4-FFF2-40B4-BE49-F238E27FC236}">
                    <a16:creationId xmlns:a16="http://schemas.microsoft.com/office/drawing/2014/main" id="{0D9CDADD-E0FB-CE40-9647-33E2462E729E}"/>
                  </a:ext>
                </a:extLst>
              </p:cNvPr>
              <p:cNvSpPr/>
              <p:nvPr/>
            </p:nvSpPr>
            <p:spPr>
              <a:xfrm>
                <a:off x="3248160" y="-296561"/>
                <a:ext cx="108000" cy="108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" name="Rektangel 15">
                <a:extLst>
                  <a:ext uri="{FF2B5EF4-FFF2-40B4-BE49-F238E27FC236}">
                    <a16:creationId xmlns:a16="http://schemas.microsoft.com/office/drawing/2014/main" id="{52CC5802-59F2-8A4C-B373-F82F84A464EA}"/>
                  </a:ext>
                </a:extLst>
              </p:cNvPr>
              <p:cNvSpPr/>
              <p:nvPr/>
            </p:nvSpPr>
            <p:spPr>
              <a:xfrm>
                <a:off x="2603264" y="-296561"/>
                <a:ext cx="108000" cy="10800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" name="Rektangel 18">
                <a:extLst>
                  <a:ext uri="{FF2B5EF4-FFF2-40B4-BE49-F238E27FC236}">
                    <a16:creationId xmlns:a16="http://schemas.microsoft.com/office/drawing/2014/main" id="{F94FA0C1-68E6-464E-AC09-2AE1AEE87E0B}"/>
                  </a:ext>
                </a:extLst>
              </p:cNvPr>
              <p:cNvSpPr/>
              <p:nvPr/>
            </p:nvSpPr>
            <p:spPr>
              <a:xfrm>
                <a:off x="2925712" y="-296561"/>
                <a:ext cx="108000" cy="1080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" name="Rektangel 19">
                <a:extLst>
                  <a:ext uri="{FF2B5EF4-FFF2-40B4-BE49-F238E27FC236}">
                    <a16:creationId xmlns:a16="http://schemas.microsoft.com/office/drawing/2014/main" id="{EF895D5F-CFC3-1F42-8E10-31C2985F98C1}"/>
                  </a:ext>
                </a:extLst>
              </p:cNvPr>
              <p:cNvSpPr/>
              <p:nvPr/>
            </p:nvSpPr>
            <p:spPr>
              <a:xfrm>
                <a:off x="3086936" y="-296561"/>
                <a:ext cx="108000" cy="1080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</p:grpSp>
      <p:sp>
        <p:nvSpPr>
          <p:cNvPr id="26" name="Tittel 1">
            <a:extLst>
              <a:ext uri="{FF2B5EF4-FFF2-40B4-BE49-F238E27FC236}">
                <a16:creationId xmlns:a16="http://schemas.microsoft.com/office/drawing/2014/main" id="{9363A00E-1349-4947-AA83-0BB76A66A8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-2"/>
            <a:ext cx="4619624" cy="3438000"/>
          </a:xfrm>
          <a:noFill/>
        </p:spPr>
        <p:txBody>
          <a:bodyPr lIns="720000" tIns="720000" rIns="540000" bIns="360000" anchor="b" anchorCtr="0">
            <a:noAutofit/>
          </a:bodyPr>
          <a:lstStyle>
            <a:lvl1pPr algn="l">
              <a:lnSpc>
                <a:spcPct val="90000"/>
              </a:lnSpc>
              <a:defRPr sz="36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27" name="Undertittel 2">
            <a:extLst>
              <a:ext uri="{FF2B5EF4-FFF2-40B4-BE49-F238E27FC236}">
                <a16:creationId xmlns:a16="http://schemas.microsoft.com/office/drawing/2014/main" id="{48443F58-F050-4D81-BA7C-1187E2165C6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-1" y="3429000"/>
            <a:ext cx="4619625" cy="3429000"/>
          </a:xfrm>
        </p:spPr>
        <p:txBody>
          <a:bodyPr lIns="720000" rIns="720000">
            <a:noAutofit/>
          </a:bodyPr>
          <a:lstStyle>
            <a:lvl1pPr marL="0" indent="0" algn="l">
              <a:spcBef>
                <a:spcPts val="0"/>
              </a:spcBef>
              <a:buNone/>
              <a:defRPr sz="16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30FCD4D0-19E7-4677-96E8-BA348B6AAF2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569324" y="0"/>
            <a:ext cx="1622675" cy="1619998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-2" t="33271" r="33444" b="-3"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04376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54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alternativ grå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5C306A-CAD5-415E-81D7-6C8639C6B0D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9624" y="0"/>
            <a:ext cx="7572375" cy="6858000"/>
          </a:xfrm>
          <a:solidFill>
            <a:schemeClr val="bg2"/>
          </a:solidFill>
        </p:spPr>
        <p:txBody>
          <a:bodyPr lIns="720000" tIns="720000" rIns="720000" bIns="720000" anchor="ctr" anchorCtr="0"/>
          <a:lstStyle>
            <a:lvl1pPr marL="0" indent="0" algn="r">
              <a:buNone/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  <a:defRPr/>
            </a:pPr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7FE123C0-69B0-E642-86BE-36980F897039}"/>
              </a:ext>
            </a:extLst>
          </p:cNvPr>
          <p:cNvSpPr txBox="1"/>
          <p:nvPr/>
        </p:nvSpPr>
        <p:spPr>
          <a:xfrm>
            <a:off x="719998" y="-340468"/>
            <a:ext cx="1668818" cy="180425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lang="nb-NO" sz="700" noProof="1">
                <a:latin typeface="Arial" panose="020B0604020202020204" pitchFamily="34" charset="0"/>
                <a:cs typeface="Arial" panose="020B0604020202020204" pitchFamily="34" charset="0"/>
              </a:rPr>
              <a:t>AF Gruppen</a:t>
            </a:r>
          </a:p>
        </p:txBody>
      </p:sp>
      <p:grpSp>
        <p:nvGrpSpPr>
          <p:cNvPr id="10" name="Gruppe 9">
            <a:extLst>
              <a:ext uri="{FF2B5EF4-FFF2-40B4-BE49-F238E27FC236}">
                <a16:creationId xmlns:a16="http://schemas.microsoft.com/office/drawing/2014/main" id="{24D46953-51B1-2642-9E76-C78C4D2A5E20}"/>
              </a:ext>
            </a:extLst>
          </p:cNvPr>
          <p:cNvGrpSpPr/>
          <p:nvPr/>
        </p:nvGrpSpPr>
        <p:grpSpPr>
          <a:xfrm>
            <a:off x="2442040" y="-335454"/>
            <a:ext cx="1043680" cy="190800"/>
            <a:chOff x="2442040" y="-335454"/>
            <a:chExt cx="1043680" cy="190800"/>
          </a:xfrm>
        </p:grpSpPr>
        <p:sp>
          <p:nvSpPr>
            <p:cNvPr id="11" name="Rektangel 10">
              <a:extLst>
                <a:ext uri="{FF2B5EF4-FFF2-40B4-BE49-F238E27FC236}">
                  <a16:creationId xmlns:a16="http://schemas.microsoft.com/office/drawing/2014/main" id="{F09627A4-74A0-8C45-9058-B335B33AFAFD}"/>
                </a:ext>
              </a:extLst>
            </p:cNvPr>
            <p:cNvSpPr/>
            <p:nvPr/>
          </p:nvSpPr>
          <p:spPr>
            <a:xfrm>
              <a:off x="2442040" y="-335454"/>
              <a:ext cx="1043680" cy="190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grpSp>
          <p:nvGrpSpPr>
            <p:cNvPr id="12" name="Gruppe 11">
              <a:extLst>
                <a:ext uri="{FF2B5EF4-FFF2-40B4-BE49-F238E27FC236}">
                  <a16:creationId xmlns:a16="http://schemas.microsoft.com/office/drawing/2014/main" id="{BC368A8A-CF7D-B143-99BD-836D6370F545}"/>
                </a:ext>
              </a:extLst>
            </p:cNvPr>
            <p:cNvGrpSpPr/>
            <p:nvPr/>
          </p:nvGrpSpPr>
          <p:grpSpPr>
            <a:xfrm>
              <a:off x="2506820" y="-296561"/>
              <a:ext cx="914120" cy="108000"/>
              <a:chOff x="2442040" y="-296561"/>
              <a:chExt cx="914120" cy="108000"/>
            </a:xfrm>
          </p:grpSpPr>
          <p:sp>
            <p:nvSpPr>
              <p:cNvPr id="13" name="Rektangel 12">
                <a:extLst>
                  <a:ext uri="{FF2B5EF4-FFF2-40B4-BE49-F238E27FC236}">
                    <a16:creationId xmlns:a16="http://schemas.microsoft.com/office/drawing/2014/main" id="{B2AB4584-DF32-2E4D-A0C2-BCDA17515661}"/>
                  </a:ext>
                </a:extLst>
              </p:cNvPr>
              <p:cNvSpPr/>
              <p:nvPr/>
            </p:nvSpPr>
            <p:spPr>
              <a:xfrm>
                <a:off x="2442040" y="-296561"/>
                <a:ext cx="108000" cy="1080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" name="Rektangel 13">
                <a:extLst>
                  <a:ext uri="{FF2B5EF4-FFF2-40B4-BE49-F238E27FC236}">
                    <a16:creationId xmlns:a16="http://schemas.microsoft.com/office/drawing/2014/main" id="{307AD813-2F95-B145-8866-AB893EE32AAF}"/>
                  </a:ext>
                </a:extLst>
              </p:cNvPr>
              <p:cNvSpPr/>
              <p:nvPr/>
            </p:nvSpPr>
            <p:spPr>
              <a:xfrm>
                <a:off x="2764488" y="-296561"/>
                <a:ext cx="108000" cy="1080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" name="Rektangel 14">
                <a:extLst>
                  <a:ext uri="{FF2B5EF4-FFF2-40B4-BE49-F238E27FC236}">
                    <a16:creationId xmlns:a16="http://schemas.microsoft.com/office/drawing/2014/main" id="{0D9CDADD-E0FB-CE40-9647-33E2462E729E}"/>
                  </a:ext>
                </a:extLst>
              </p:cNvPr>
              <p:cNvSpPr/>
              <p:nvPr/>
            </p:nvSpPr>
            <p:spPr>
              <a:xfrm>
                <a:off x="3248160" y="-296561"/>
                <a:ext cx="108000" cy="108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" name="Rektangel 15">
                <a:extLst>
                  <a:ext uri="{FF2B5EF4-FFF2-40B4-BE49-F238E27FC236}">
                    <a16:creationId xmlns:a16="http://schemas.microsoft.com/office/drawing/2014/main" id="{52CC5802-59F2-8A4C-B373-F82F84A464EA}"/>
                  </a:ext>
                </a:extLst>
              </p:cNvPr>
              <p:cNvSpPr/>
              <p:nvPr/>
            </p:nvSpPr>
            <p:spPr>
              <a:xfrm>
                <a:off x="2603264" y="-296561"/>
                <a:ext cx="108000" cy="10800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9" name="Rektangel 18">
                <a:extLst>
                  <a:ext uri="{FF2B5EF4-FFF2-40B4-BE49-F238E27FC236}">
                    <a16:creationId xmlns:a16="http://schemas.microsoft.com/office/drawing/2014/main" id="{F94FA0C1-68E6-464E-AC09-2AE1AEE87E0B}"/>
                  </a:ext>
                </a:extLst>
              </p:cNvPr>
              <p:cNvSpPr/>
              <p:nvPr/>
            </p:nvSpPr>
            <p:spPr>
              <a:xfrm>
                <a:off x="2925712" y="-296561"/>
                <a:ext cx="108000" cy="1080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" name="Rektangel 19">
                <a:extLst>
                  <a:ext uri="{FF2B5EF4-FFF2-40B4-BE49-F238E27FC236}">
                    <a16:creationId xmlns:a16="http://schemas.microsoft.com/office/drawing/2014/main" id="{EF895D5F-CFC3-1F42-8E10-31C2985F98C1}"/>
                  </a:ext>
                </a:extLst>
              </p:cNvPr>
              <p:cNvSpPr/>
              <p:nvPr/>
            </p:nvSpPr>
            <p:spPr>
              <a:xfrm>
                <a:off x="3086936" y="-296561"/>
                <a:ext cx="108000" cy="1080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</p:grpSp>
      <p:sp>
        <p:nvSpPr>
          <p:cNvPr id="26" name="Tittel 1">
            <a:extLst>
              <a:ext uri="{FF2B5EF4-FFF2-40B4-BE49-F238E27FC236}">
                <a16:creationId xmlns:a16="http://schemas.microsoft.com/office/drawing/2014/main" id="{9363A00E-1349-4947-AA83-0BB76A66A8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-2"/>
            <a:ext cx="4619624" cy="3438000"/>
          </a:xfrm>
          <a:solidFill>
            <a:schemeClr val="tx2"/>
          </a:solidFill>
        </p:spPr>
        <p:txBody>
          <a:bodyPr lIns="720000" tIns="720000" rIns="540000" bIns="360000" anchor="b" anchorCtr="0">
            <a:noAutofit/>
          </a:bodyPr>
          <a:lstStyle>
            <a:lvl1pPr algn="l">
              <a:lnSpc>
                <a:spcPct val="9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27" name="Undertittel 2">
            <a:extLst>
              <a:ext uri="{FF2B5EF4-FFF2-40B4-BE49-F238E27FC236}">
                <a16:creationId xmlns:a16="http://schemas.microsoft.com/office/drawing/2014/main" id="{48443F58-F050-4D81-BA7C-1187E2165C6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-1" y="3429000"/>
            <a:ext cx="4619625" cy="3429000"/>
          </a:xfrm>
          <a:solidFill>
            <a:schemeClr val="tx2"/>
          </a:solidFill>
        </p:spPr>
        <p:txBody>
          <a:bodyPr lIns="720000" rIns="720000">
            <a:noAutofit/>
          </a:bodyPr>
          <a:lstStyle>
            <a:lvl1pPr marL="0" indent="0" algn="l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D218A4F1-B622-4654-BDDD-23C7587842C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569324" y="0"/>
            <a:ext cx="1622675" cy="1619998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-2" t="33271" r="33444" b="-3"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13333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54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8198578-1CC1-9B42-A782-25F216402B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932563"/>
            <a:ext cx="10763250" cy="420544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F9651C1E-8EFA-5A44-9E4A-5B5B5B5BF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04CAD5E9-1DF4-7A46-AB26-B7E752C3B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81157803-BFB9-5448-8FED-3C32C96D2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3" name="Plassholder for tekst 13">
            <a:extLst>
              <a:ext uri="{FF2B5EF4-FFF2-40B4-BE49-F238E27FC236}">
                <a16:creationId xmlns:a16="http://schemas.microsoft.com/office/drawing/2014/main" id="{5BDEC490-5235-9843-9E24-EB55EF35FF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186549"/>
            <a:ext cx="811761" cy="355276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wrap="none" lIns="0" tIns="36000" rIns="0" bIns="72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nb-NO"/>
              <a:t>Stikktittel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58CC506-3884-4A45-8D33-86DCEA595F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631507"/>
            <a:ext cx="10757628" cy="1019278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28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14">
          <p15:clr>
            <a:srgbClr val="FBAE40"/>
          </p15:clr>
        </p15:guide>
        <p15:guide id="2" orient="horz" pos="340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grå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BA185CE-0C4D-BA4C-AD56-EC7A01C6D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631507"/>
            <a:ext cx="10757628" cy="1019278"/>
          </a:xfr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8198578-1CC1-9B42-A782-25F216402B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932563"/>
            <a:ext cx="10763250" cy="420544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F9651C1E-8EFA-5A44-9E4A-5B5B5B5BF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04CAD5E9-1DF4-7A46-AB26-B7E752C3B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r>
              <a:rPr lang="nb-NO"/>
              <a:t>AF Presentasjonsmal</a:t>
            </a:r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81157803-BFB9-5448-8FED-3C32C96D2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+mn-lt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1" name="Plassholder for tekst 13">
            <a:extLst>
              <a:ext uri="{FF2B5EF4-FFF2-40B4-BE49-F238E27FC236}">
                <a16:creationId xmlns:a16="http://schemas.microsoft.com/office/drawing/2014/main" id="{6DE9EF62-0349-414F-B572-7B78069149E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186549"/>
            <a:ext cx="811761" cy="355276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wrap="none" lIns="0" tIns="36000" rIns="0" bIns="72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Stikktittel</a:t>
            </a:r>
          </a:p>
        </p:txBody>
      </p:sp>
    </p:spTree>
    <p:extLst>
      <p:ext uri="{BB962C8B-B14F-4D97-AF65-F5344CB8AC3E}">
        <p14:creationId xmlns:p14="http://schemas.microsoft.com/office/powerpoint/2010/main" val="648980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14">
          <p15:clr>
            <a:srgbClr val="FBAE40"/>
          </p15:clr>
        </p15:guide>
        <p15:guide id="2" orient="horz" pos="340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C929E29-018C-5F49-AFD1-E1D4A5301A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9998" y="719138"/>
            <a:ext cx="7704156" cy="2709862"/>
          </a:xfrm>
        </p:spPr>
        <p:txBody>
          <a:bodyPr bIns="180000" anchor="b" anchorCtr="0">
            <a:noAutofit/>
          </a:bodyPr>
          <a:lstStyle>
            <a:lvl1pPr>
              <a:lnSpc>
                <a:spcPct val="90000"/>
              </a:lnSpc>
              <a:defRPr sz="58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C2ADE2A-446E-F44D-8B0C-69B38F62E15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19998" y="3741905"/>
            <a:ext cx="7704156" cy="2347745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5613402-9B9E-8B49-8A1C-573C429B4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F9809E6-B518-3F4B-B80A-00A1D6FE6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F6EC21E-B709-FC48-9BBF-7B55CC7A9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58ACA20-2938-4BF7-926B-FE00C391E542}"/>
              </a:ext>
            </a:extLst>
          </p:cNvPr>
          <p:cNvGrpSpPr/>
          <p:nvPr userDrawn="1"/>
        </p:nvGrpSpPr>
        <p:grpSpPr>
          <a:xfrm>
            <a:off x="11583006" y="179995"/>
            <a:ext cx="428994" cy="428994"/>
            <a:chOff x="11583006" y="179995"/>
            <a:chExt cx="428994" cy="428994"/>
          </a:xfrm>
        </p:grpSpPr>
        <p:sp>
          <p:nvSpPr>
            <p:cNvPr id="8" name="Rektangel 7">
              <a:extLst>
                <a:ext uri="{FF2B5EF4-FFF2-40B4-BE49-F238E27FC236}">
                  <a16:creationId xmlns:a16="http://schemas.microsoft.com/office/drawing/2014/main" id="{A50E0565-9EB5-B543-9BD1-C0D47B94FC7E}"/>
                </a:ext>
              </a:extLst>
            </p:cNvPr>
            <p:cNvSpPr/>
            <p:nvPr/>
          </p:nvSpPr>
          <p:spPr>
            <a:xfrm>
              <a:off x="11583006" y="179995"/>
              <a:ext cx="428994" cy="42899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pic>
          <p:nvPicPr>
            <p:cNvPr id="11" name="Grafikk 8">
              <a:extLst>
                <a:ext uri="{FF2B5EF4-FFF2-40B4-BE49-F238E27FC236}">
                  <a16:creationId xmlns:a16="http://schemas.microsoft.com/office/drawing/2014/main" id="{9DD924FC-2F34-4DB6-8351-73E79ACD2F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583006" y="179995"/>
              <a:ext cx="428994" cy="4289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07540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loverskrift – utfallende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ssholder for bilde 10">
            <a:extLst>
              <a:ext uri="{FF2B5EF4-FFF2-40B4-BE49-F238E27FC236}">
                <a16:creationId xmlns:a16="http://schemas.microsoft.com/office/drawing/2014/main" id="{FA69A965-84A8-4F52-B107-088A7618D6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52000 w 12192000"/>
              <a:gd name="connsiteY0" fmla="*/ 179999 h 6858000"/>
              <a:gd name="connsiteX1" fmla="*/ 11652000 w 12192000"/>
              <a:gd name="connsiteY1" fmla="*/ 180000 h 6858000"/>
              <a:gd name="connsiteX2" fmla="*/ 11563200 w 12192000"/>
              <a:gd name="connsiteY2" fmla="*/ 180000 h 6858000"/>
              <a:gd name="connsiteX3" fmla="*/ 11563200 w 12192000"/>
              <a:gd name="connsiteY3" fmla="*/ 630000 h 6858000"/>
              <a:gd name="connsiteX4" fmla="*/ 12013200 w 12192000"/>
              <a:gd name="connsiteY4" fmla="*/ 630000 h 6858000"/>
              <a:gd name="connsiteX5" fmla="*/ 12013200 w 12192000"/>
              <a:gd name="connsiteY5" fmla="*/ 180000 h 6858000"/>
              <a:gd name="connsiteX6" fmla="*/ 12012000 w 12192000"/>
              <a:gd name="connsiteY6" fmla="*/ 180000 h 6858000"/>
              <a:gd name="connsiteX7" fmla="*/ 12012000 w 12192000"/>
              <a:gd name="connsiteY7" fmla="*/ 179999 h 6858000"/>
              <a:gd name="connsiteX8" fmla="*/ 0 w 12192000"/>
              <a:gd name="connsiteY8" fmla="*/ 0 h 6858000"/>
              <a:gd name="connsiteX9" fmla="*/ 12192000 w 12192000"/>
              <a:gd name="connsiteY9" fmla="*/ 0 h 6858000"/>
              <a:gd name="connsiteX10" fmla="*/ 12192000 w 12192000"/>
              <a:gd name="connsiteY10" fmla="*/ 6858000 h 6858000"/>
              <a:gd name="connsiteX11" fmla="*/ 4680000 w 12192000"/>
              <a:gd name="connsiteY11" fmla="*/ 6858000 h 6858000"/>
              <a:gd name="connsiteX12" fmla="*/ 4680000 w 12192000"/>
              <a:gd name="connsiteY12" fmla="*/ 2178000 h 6858000"/>
              <a:gd name="connsiteX13" fmla="*/ 0 w 12192000"/>
              <a:gd name="connsiteY13" fmla="*/ 217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8000">
                <a:moveTo>
                  <a:pt x="11652000" y="179999"/>
                </a:moveTo>
                <a:lnTo>
                  <a:pt x="11652000" y="180000"/>
                </a:lnTo>
                <a:lnTo>
                  <a:pt x="11563200" y="180000"/>
                </a:lnTo>
                <a:lnTo>
                  <a:pt x="11563200" y="630000"/>
                </a:lnTo>
                <a:lnTo>
                  <a:pt x="12013200" y="630000"/>
                </a:lnTo>
                <a:lnTo>
                  <a:pt x="12013200" y="180000"/>
                </a:lnTo>
                <a:lnTo>
                  <a:pt x="12012000" y="180000"/>
                </a:lnTo>
                <a:lnTo>
                  <a:pt x="12012000" y="179999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680000" y="6858000"/>
                </a:lnTo>
                <a:lnTo>
                  <a:pt x="4680000" y="2178000"/>
                </a:lnTo>
                <a:lnTo>
                  <a:pt x="0" y="21780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360000" tIns="360000" rIns="360000" bIns="360000">
            <a:noAutofit/>
          </a:bodyPr>
          <a:lstStyle>
            <a:lvl1pPr marL="0" indent="0" algn="l">
              <a:buNone/>
              <a:defRPr/>
            </a:lvl1pPr>
          </a:lstStyle>
          <a:p>
            <a:r>
              <a:rPr lang="en-US"/>
              <a:t>Click icon to add picture</a:t>
            </a:r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C929E29-018C-5F49-AFD1-E1D4A5301A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239199"/>
            <a:ext cx="4618799" cy="2697141"/>
          </a:xfrm>
        </p:spPr>
        <p:txBody>
          <a:bodyPr lIns="720000" tIns="720000" rIns="360000" bIns="360000" anchor="t" anchorCtr="0">
            <a:noAutofit/>
          </a:bodyPr>
          <a:lstStyle>
            <a:lvl1pPr>
              <a:lnSpc>
                <a:spcPct val="90000"/>
              </a:lnSpc>
              <a:defRPr sz="5800"/>
            </a:lvl1pPr>
          </a:lstStyle>
          <a:p>
            <a:r>
              <a:rPr lang="nb-NO"/>
              <a:t>Tittel to linjer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C2ADE2A-446E-F44D-8B0C-69B38F62E1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2788" y="4936341"/>
            <a:ext cx="3906011" cy="1916864"/>
          </a:xfrm>
        </p:spPr>
        <p:txBody>
          <a:bodyPr rIns="360000">
            <a:normAutofit/>
          </a:bodyPr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5613402-9B9E-8B49-8A1C-573C429B4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r>
              <a:rPr lang="nb-NO"/>
              <a:t>25.06.2021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F9809E6-B518-3F4B-B80A-00A1D6FE6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9997" y="8783420"/>
            <a:ext cx="10389328" cy="187105"/>
          </a:xfr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r>
              <a:rPr lang="nb-NO"/>
              <a:t>Sett inn bunntekst her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F6EC21E-B709-FC48-9BBF-7B55CC7A9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2946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loverskrift lite bil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A2BBCF1-6F0F-8A4F-A227-ABF431951B90}"/>
              </a:ext>
            </a:extLst>
          </p:cNvPr>
          <p:cNvSpPr/>
          <p:nvPr/>
        </p:nvSpPr>
        <p:spPr>
          <a:xfrm>
            <a:off x="0" y="0"/>
            <a:ext cx="4615200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latin typeface="+mn-lt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C929E29-018C-5F49-AFD1-E1D4A5301A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40350" y="719138"/>
            <a:ext cx="6137275" cy="2709862"/>
          </a:xfrm>
        </p:spPr>
        <p:txBody>
          <a:bodyPr rIns="360000" bIns="180000" anchor="b" anchorCtr="0">
            <a:noAutofit/>
          </a:bodyPr>
          <a:lstStyle>
            <a:lvl1pPr>
              <a:lnSpc>
                <a:spcPct val="90000"/>
              </a:lnSpc>
              <a:defRPr sz="58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C2ADE2A-446E-F44D-8B0C-69B38F62E15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340350" y="3741905"/>
            <a:ext cx="6137275" cy="2347745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5613402-9B9E-8B49-8A1C-573C429B4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F9809E6-B518-3F4B-B80A-00A1D6FE6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+mj-lt"/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F6EC21E-B709-FC48-9BBF-7B55CC7A9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9" name="Bilde">
            <a:extLst>
              <a:ext uri="{FF2B5EF4-FFF2-40B4-BE49-F238E27FC236}">
                <a16:creationId xmlns:a16="http://schemas.microsoft.com/office/drawing/2014/main" id="{F5150A65-DBF1-1A48-8233-29551C007E9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4615200" cy="4615200"/>
          </a:xfrm>
          <a:solidFill>
            <a:schemeClr val="bg2"/>
          </a:solidFill>
        </p:spPr>
        <p:txBody>
          <a:bodyPr lIns="720000" tIns="720000" rIns="720000" bIns="720000"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340693A-1804-4560-A5F2-1CB64105EAD3}"/>
              </a:ext>
            </a:extLst>
          </p:cNvPr>
          <p:cNvGrpSpPr/>
          <p:nvPr userDrawn="1"/>
        </p:nvGrpSpPr>
        <p:grpSpPr>
          <a:xfrm>
            <a:off x="11583006" y="179995"/>
            <a:ext cx="428994" cy="428994"/>
            <a:chOff x="11583006" y="179995"/>
            <a:chExt cx="428994" cy="428994"/>
          </a:xfrm>
        </p:grpSpPr>
        <p:sp>
          <p:nvSpPr>
            <p:cNvPr id="13" name="Rektangel 7">
              <a:extLst>
                <a:ext uri="{FF2B5EF4-FFF2-40B4-BE49-F238E27FC236}">
                  <a16:creationId xmlns:a16="http://schemas.microsoft.com/office/drawing/2014/main" id="{14D66226-0868-46F7-B5FC-13911898BEF7}"/>
                </a:ext>
              </a:extLst>
            </p:cNvPr>
            <p:cNvSpPr/>
            <p:nvPr/>
          </p:nvSpPr>
          <p:spPr>
            <a:xfrm>
              <a:off x="11583006" y="179995"/>
              <a:ext cx="428994" cy="42899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pic>
          <p:nvPicPr>
            <p:cNvPr id="14" name="Grafikk 8">
              <a:extLst>
                <a:ext uri="{FF2B5EF4-FFF2-40B4-BE49-F238E27FC236}">
                  <a16:creationId xmlns:a16="http://schemas.microsoft.com/office/drawing/2014/main" id="{0BB41FEB-3E03-4AC5-8600-2D759C5F9E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583006" y="179995"/>
              <a:ext cx="428994" cy="4289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66591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910">
          <p15:clr>
            <a:srgbClr val="FBAE40"/>
          </p15:clr>
        </p15:guide>
        <p15:guide id="2" pos="3364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loverskrift stort bil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A2BBCF1-6F0F-8A4F-A227-ABF431951B90}"/>
              </a:ext>
            </a:extLst>
          </p:cNvPr>
          <p:cNvSpPr/>
          <p:nvPr/>
        </p:nvSpPr>
        <p:spPr>
          <a:xfrm flipV="1">
            <a:off x="0" y="5335200"/>
            <a:ext cx="5340350" cy="152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CA9475B8-00D9-476E-9020-2BBEB81679E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340350" y="0"/>
            <a:ext cx="6851650" cy="6858000"/>
          </a:xfrm>
          <a:solidFill>
            <a:schemeClr val="bg2"/>
          </a:solidFill>
        </p:spPr>
        <p:txBody>
          <a:bodyPr lIns="720000" tIns="720000" rIns="720000" bIns="720000" anchor="ctr" anchorCtr="0"/>
          <a:lstStyle>
            <a:lvl1pPr marL="0" indent="0" algn="r">
              <a:buNone/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  <a:defRPr/>
            </a:pPr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C929E29-018C-5F49-AFD1-E1D4A5301A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4796"/>
            <a:ext cx="5340350" cy="3438000"/>
          </a:xfrm>
        </p:spPr>
        <p:txBody>
          <a:bodyPr lIns="720000" tIns="720000" rIns="360000" bIns="180000" anchor="b" anchorCtr="0">
            <a:noAutofit/>
          </a:bodyPr>
          <a:lstStyle>
            <a:lvl1pPr>
              <a:lnSpc>
                <a:spcPct val="90000"/>
              </a:lnSpc>
              <a:defRPr sz="58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C2ADE2A-446E-F44D-8B0C-69B38F62E15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0" y="3429000"/>
            <a:ext cx="5340350" cy="1906200"/>
          </a:xfrm>
        </p:spPr>
        <p:txBody>
          <a:bodyPr lIns="720000" rIns="360000" bIns="180000">
            <a:normAutofit/>
          </a:bodyPr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5613402-9B9E-8B49-8A1C-573C429B4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F9809E6-B518-3F4B-B80A-00A1D6FE6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F6EC21E-B709-FC48-9BBF-7B55CC7A9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96610DBE-3562-451E-861A-C9CB0A5B0BF9}"/>
              </a:ext>
            </a:extLst>
          </p:cNvPr>
          <p:cNvSpPr txBox="1">
            <a:spLocks/>
          </p:cNvSpPr>
          <p:nvPr userDrawn="1"/>
        </p:nvSpPr>
        <p:spPr>
          <a:xfrm>
            <a:off x="11583005" y="0"/>
            <a:ext cx="608995" cy="608994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1" t="29490" r="29556" b="-2"/>
            </a:stretch>
          </a:blipFill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600"/>
              </a:spcBef>
              <a:buClr>
                <a:schemeClr val="accent1"/>
              </a:buClr>
              <a:buFont typeface="Wingdings" pitchFamily="2" charset="2"/>
              <a:buNone/>
              <a:defRPr sz="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68000" indent="-234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702000" indent="-234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36000" indent="-234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70000" indent="-234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 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0208227F-C722-4A36-9BF0-ECCC1A57606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583006" y="0"/>
            <a:ext cx="610000" cy="608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-6" t="29843" r="30028" b="-1"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8835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364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loverskrift utfallende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5481A32F-4AD6-4E16-A15D-3A2E7F5BEC7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 lIns="720000" tIns="720000" rIns="720000" bIns="720000" anchor="ctr" anchorCtr="0"/>
          <a:lstStyle>
            <a:lvl1pPr marL="0" indent="0" algn="r">
              <a:buNone/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  <a:defRPr/>
            </a:pPr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C929E29-018C-5F49-AFD1-E1D4A5301A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-1"/>
            <a:ext cx="4626011" cy="3438000"/>
          </a:xfrm>
          <a:solidFill>
            <a:schemeClr val="accent1"/>
          </a:solidFill>
        </p:spPr>
        <p:txBody>
          <a:bodyPr lIns="720000" tIns="720000" rIns="360000" bIns="180000" anchor="b" anchorCtr="0">
            <a:noAutofit/>
          </a:bodyPr>
          <a:lstStyle>
            <a:lvl1pPr>
              <a:lnSpc>
                <a:spcPct val="90000"/>
              </a:lnSpc>
              <a:defRPr sz="58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C2ADE2A-446E-F44D-8B0C-69B38F62E15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0" y="3429000"/>
            <a:ext cx="4626011" cy="1189801"/>
          </a:xfrm>
          <a:solidFill>
            <a:schemeClr val="accent1"/>
          </a:solidFill>
        </p:spPr>
        <p:txBody>
          <a:bodyPr lIns="720000" rIns="360000" bIns="180000">
            <a:noAutofit/>
          </a:bodyPr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5613402-9B9E-8B49-8A1C-573C429B4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F9809E6-B518-3F4B-B80A-00A1D6FE6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0840" y="6419782"/>
            <a:ext cx="10389328" cy="187105"/>
          </a:xfrm>
        </p:spPr>
        <p:txBody>
          <a:bodyPr/>
          <a:lstStyle>
            <a:lvl1pPr>
              <a:defRPr b="0" i="0"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F6EC21E-B709-FC48-9BBF-7B55CC7A9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E2EA377E-1F4F-4E5E-B619-15182415ADB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583006" y="0"/>
            <a:ext cx="610000" cy="608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-6" t="29843" r="30028" b="-1"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61227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910">
          <p15:clr>
            <a:srgbClr val="FBAE4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loverskrift utfallende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BEB8DCAA-94DE-4A9F-B463-530E94719ED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 lIns="720000" tIns="720000" rIns="720000" bIns="720000" anchor="ctr" anchorCtr="0"/>
          <a:lstStyle>
            <a:lvl1pPr marL="0" indent="0" algn="r">
              <a:buNone/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  <a:defRPr/>
            </a:pPr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C929E29-018C-5F49-AFD1-E1D4A5301A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" y="2239198"/>
            <a:ext cx="4619624" cy="2707200"/>
          </a:xfrm>
          <a:solidFill>
            <a:schemeClr val="accent1"/>
          </a:solidFill>
        </p:spPr>
        <p:txBody>
          <a:bodyPr lIns="720000" tIns="720000" rIns="360000" bIns="360000" anchor="t" anchorCtr="0">
            <a:noAutofit/>
          </a:bodyPr>
          <a:lstStyle>
            <a:lvl1pPr>
              <a:lnSpc>
                <a:spcPct val="90000"/>
              </a:lnSpc>
              <a:defRPr sz="5800"/>
            </a:lvl1pPr>
          </a:lstStyle>
          <a:p>
            <a:r>
              <a:rPr lang="nb-NO"/>
              <a:t>Tittel to linjer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C2ADE2A-446E-F44D-8B0C-69B38F62E15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-1" y="4936341"/>
            <a:ext cx="4619626" cy="1916864"/>
          </a:xfrm>
          <a:solidFill>
            <a:schemeClr val="accent1"/>
          </a:solidFill>
        </p:spPr>
        <p:txBody>
          <a:bodyPr lIns="720000" rIns="360000" bIns="648000">
            <a:noAutofit/>
          </a:bodyPr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5613402-9B9E-8B49-8A1C-573C429B4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F6EC21E-B709-FC48-9BBF-7B55CC7A9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9C608973-1122-4BA3-BAC7-5BD855A2AB7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583006" y="0"/>
            <a:ext cx="610000" cy="608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-6" t="29843" r="30028" b="-1"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19748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910">
          <p15:clr>
            <a:srgbClr val="FBAE40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loverskrift utfallende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e">
            <a:extLst>
              <a:ext uri="{FF2B5EF4-FFF2-40B4-BE49-F238E27FC236}">
                <a16:creationId xmlns:a16="http://schemas.microsoft.com/office/drawing/2014/main" id="{8237FB4C-407D-4290-8BC0-BEA5DDC0789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 lIns="720000" tIns="720000" rIns="720000" bIns="720000" anchor="ctr" anchorCtr="0"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8" name="Tittel 1">
            <a:extLst>
              <a:ext uri="{FF2B5EF4-FFF2-40B4-BE49-F238E27FC236}">
                <a16:creationId xmlns:a16="http://schemas.microsoft.com/office/drawing/2014/main" id="{6CB7252C-2FC3-4CA6-9CC6-99643D2747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72376" y="2239198"/>
            <a:ext cx="4619624" cy="2707200"/>
          </a:xfrm>
          <a:solidFill>
            <a:schemeClr val="accent1"/>
          </a:solidFill>
        </p:spPr>
        <p:txBody>
          <a:bodyPr lIns="720000" tIns="720000" rIns="360000" bIns="360000" anchor="t" anchorCtr="0">
            <a:noAutofit/>
          </a:bodyPr>
          <a:lstStyle>
            <a:lvl1pPr>
              <a:lnSpc>
                <a:spcPct val="90000"/>
              </a:lnSpc>
              <a:defRPr sz="5800"/>
            </a:lvl1pPr>
          </a:lstStyle>
          <a:p>
            <a:r>
              <a:rPr lang="nb-NO"/>
              <a:t>Tittel to linjer</a:t>
            </a:r>
          </a:p>
        </p:txBody>
      </p:sp>
      <p:sp>
        <p:nvSpPr>
          <p:cNvPr id="9" name="Plassholder for tekst 2">
            <a:extLst>
              <a:ext uri="{FF2B5EF4-FFF2-40B4-BE49-F238E27FC236}">
                <a16:creationId xmlns:a16="http://schemas.microsoft.com/office/drawing/2014/main" id="{C1F2C58D-14F9-4521-B1B9-4ECFB5299DC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572374" y="4936341"/>
            <a:ext cx="4619626" cy="1916864"/>
          </a:xfrm>
          <a:solidFill>
            <a:schemeClr val="accent1"/>
          </a:solidFill>
        </p:spPr>
        <p:txBody>
          <a:bodyPr lIns="720000" rIns="360000" bIns="648000">
            <a:noAutofit/>
          </a:bodyPr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5613402-9B9E-8B49-8A1C-573C429B4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F6EC21E-B709-FC48-9BBF-7B55CC7A9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6308746C-860C-40FF-93C3-76E93B93899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583006" y="0"/>
            <a:ext cx="610000" cy="608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-6" t="29843" r="30028" b="-1"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39774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954A463-EC8E-5847-B083-46ED2B2036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0000" y="1933200"/>
            <a:ext cx="5202000" cy="42048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18FB1FE6-1882-1F4B-972F-303EE5A6CD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0000" y="1933200"/>
            <a:ext cx="5202000" cy="42048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A978847-6F96-2844-8409-0F6D45441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5EF853A-31AC-4946-A28E-84235FF1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C373023-B764-3644-87D6-2DDA504D6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DEBBC91-D69E-8A4D-A57E-AD8767998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11" name="Plassholder for tekst 13">
            <a:extLst>
              <a:ext uri="{FF2B5EF4-FFF2-40B4-BE49-F238E27FC236}">
                <a16:creationId xmlns:a16="http://schemas.microsoft.com/office/drawing/2014/main" id="{8B9A2659-739A-4C9F-924D-B7BBC42CFFC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186549"/>
            <a:ext cx="811761" cy="355276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wrap="none" lIns="0" tIns="36000" rIns="0" bIns="72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nb-NO"/>
              <a:t>Stikktittel</a:t>
            </a:r>
          </a:p>
        </p:txBody>
      </p:sp>
    </p:spTree>
    <p:extLst>
      <p:ext uri="{BB962C8B-B14F-4D97-AF65-F5344CB8AC3E}">
        <p14:creationId xmlns:p14="http://schemas.microsoft.com/office/powerpoint/2010/main" val="1182694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10">
          <p15:clr>
            <a:srgbClr val="FBAE40"/>
          </p15:clr>
        </p15:guide>
        <p15:guide id="2" orient="horz" pos="339">
          <p15:clr>
            <a:srgbClr val="FBAE40"/>
          </p15:clr>
        </p15:guide>
        <p15:guide id="3" pos="3728">
          <p15:clr>
            <a:srgbClr val="FBAE40"/>
          </p15:clr>
        </p15:guide>
        <p15:guide id="4" pos="3949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innholdsd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954A463-EC8E-5847-B083-46ED2B2036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0000" y="1933200"/>
            <a:ext cx="5202000" cy="42048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A978847-6F96-2844-8409-0F6D45441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5EF853A-31AC-4946-A28E-84235FF1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C373023-B764-3644-87D6-2DDA504D6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DEBBC91-D69E-8A4D-A57E-AD8767998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10" name="Plassholder for tekst 13">
            <a:extLst>
              <a:ext uri="{FF2B5EF4-FFF2-40B4-BE49-F238E27FC236}">
                <a16:creationId xmlns:a16="http://schemas.microsoft.com/office/drawing/2014/main" id="{C75C545F-2236-458A-86F6-73B9E7B8B7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186549"/>
            <a:ext cx="811761" cy="355276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wrap="none" lIns="0" tIns="36000" rIns="0" bIns="72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nb-NO"/>
              <a:t>Stikktittel</a:t>
            </a:r>
          </a:p>
        </p:txBody>
      </p:sp>
    </p:spTree>
    <p:extLst>
      <p:ext uri="{BB962C8B-B14F-4D97-AF65-F5344CB8AC3E}">
        <p14:creationId xmlns:p14="http://schemas.microsoft.com/office/powerpoint/2010/main" val="60056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10">
          <p15:clr>
            <a:srgbClr val="FBAE40"/>
          </p15:clr>
        </p15:guide>
        <p15:guide id="2" orient="horz" pos="339">
          <p15:clr>
            <a:srgbClr val="FBAE40"/>
          </p15:clr>
        </p15:guide>
        <p15:guide id="3" pos="3728">
          <p15:clr>
            <a:srgbClr val="FBAE40"/>
          </p15:clr>
        </p15:guide>
        <p15:guide id="4" pos="3949">
          <p15:clr>
            <a:srgbClr val="FBAE40"/>
          </p15:clr>
        </p15:guide>
      </p15:sldGuideLst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954A463-EC8E-5847-B083-46ED2B2036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0000" y="1933200"/>
            <a:ext cx="3348766" cy="42048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18FB1FE6-1882-1F4B-972F-303EE5A6CD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24045" y="1933200"/>
            <a:ext cx="3348766" cy="42048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A978847-6F96-2844-8409-0F6D45441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5EF853A-31AC-4946-A28E-84235FF1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C373023-B764-3644-87D6-2DDA504D6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2" name="Plassholder for innhold 3">
            <a:extLst>
              <a:ext uri="{FF2B5EF4-FFF2-40B4-BE49-F238E27FC236}">
                <a16:creationId xmlns:a16="http://schemas.microsoft.com/office/drawing/2014/main" id="{756B11D1-AC17-F34E-B03E-8B3BBCA1A6A0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129625" y="1933200"/>
            <a:ext cx="3348000" cy="42048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8D8D852E-2E7A-9F42-A673-7300C8EA5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13" name="Plassholder for tekst 13">
            <a:extLst>
              <a:ext uri="{FF2B5EF4-FFF2-40B4-BE49-F238E27FC236}">
                <a16:creationId xmlns:a16="http://schemas.microsoft.com/office/drawing/2014/main" id="{9B426891-3582-4A9B-81F9-8E6E6968AC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186549"/>
            <a:ext cx="811761" cy="355276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wrap="none" lIns="0" tIns="36000" rIns="0" bIns="72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nb-NO"/>
              <a:t>Stikktittel</a:t>
            </a:r>
          </a:p>
        </p:txBody>
      </p:sp>
    </p:spTree>
    <p:extLst>
      <p:ext uri="{BB962C8B-B14F-4D97-AF65-F5344CB8AC3E}">
        <p14:creationId xmlns:p14="http://schemas.microsoft.com/office/powerpoint/2010/main" val="451508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10">
          <p15:clr>
            <a:srgbClr val="FBAE40"/>
          </p15:clr>
        </p15:guide>
        <p15:guide id="2" orient="horz" pos="339">
          <p15:clr>
            <a:srgbClr val="FBAE40"/>
          </p15:clr>
        </p15:guide>
        <p15:guide id="3" pos="2787">
          <p15:clr>
            <a:srgbClr val="FBAE40"/>
          </p15:clr>
        </p15:guide>
        <p15:guide id="4" pos="2560">
          <p15:clr>
            <a:srgbClr val="FBAE40"/>
          </p15:clr>
        </p15:guide>
        <p15:guide id="5" pos="4897">
          <p15:clr>
            <a:srgbClr val="FBAE40"/>
          </p15:clr>
        </p15:guide>
        <p15:guide id="6" pos="5120">
          <p15:clr>
            <a:srgbClr val="FBAE40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og lite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AFC8D52C-7CBC-43AB-B38D-64FC09BC4F5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859712" y="0"/>
            <a:ext cx="4332287" cy="6858000"/>
          </a:xfrm>
          <a:solidFill>
            <a:schemeClr val="bg2"/>
          </a:solidFill>
        </p:spPr>
        <p:txBody>
          <a:bodyPr lIns="720000" tIns="720000" rIns="720000" bIns="720000" anchor="ctr" anchorCtr="0"/>
          <a:lstStyle>
            <a:lvl1pPr marL="0" indent="0" algn="r">
              <a:buNone/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  <a:defRPr/>
            </a:pPr>
            <a:r>
              <a:rPr lang="nb-NO" noProof="0"/>
              <a:t>Klikk på ikonet for å legge til et bilde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954A463-EC8E-5847-B083-46ED2B2036A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719999" y="1933200"/>
            <a:ext cx="6815863" cy="42048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A978847-6F96-2844-8409-0F6D45441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5EF853A-31AC-4946-A28E-84235FF1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C373023-B764-3644-87D6-2DDA504D6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DBB7903-3F40-4A9D-86F5-F7024DC597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631507"/>
            <a:ext cx="6815862" cy="1019278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13" name="Plassholder for tekst 13">
            <a:extLst>
              <a:ext uri="{FF2B5EF4-FFF2-40B4-BE49-F238E27FC236}">
                <a16:creationId xmlns:a16="http://schemas.microsoft.com/office/drawing/2014/main" id="{6FE5A8EC-6766-4532-B995-555DA93B25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186549"/>
            <a:ext cx="811761" cy="355276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wrap="none" lIns="0" tIns="36000" rIns="0" bIns="72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nb-NO"/>
              <a:t>Stikktittel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05CF659-7009-41D3-890A-C988EE8A70B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583006" y="0"/>
            <a:ext cx="610000" cy="608993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l="-6" t="29843" r="30028" b="-1"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36842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10">
          <p15:clr>
            <a:srgbClr val="FBAE40"/>
          </p15:clr>
        </p15:guide>
        <p15:guide id="2" orient="horz" pos="339">
          <p15:clr>
            <a:srgbClr val="FBAE40"/>
          </p15:clr>
        </p15:guide>
        <p15:guide id="3" pos="4747">
          <p15:clr>
            <a:srgbClr val="FBAE40"/>
          </p15:clr>
        </p15:guide>
        <p15:guide id="4" pos="4951">
          <p15:clr>
            <a:srgbClr val="FBAE40"/>
          </p15:clr>
        </p15:guide>
      </p15:sldGuideLst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og lite bilde krediter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8FF52738-4E59-48DF-9B25-AD1CFF9994B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859712" y="0"/>
            <a:ext cx="4332287" cy="6858000"/>
          </a:xfrm>
          <a:solidFill>
            <a:schemeClr val="bg2"/>
          </a:solidFill>
        </p:spPr>
        <p:txBody>
          <a:bodyPr lIns="720000" tIns="720000" rIns="720000" bIns="720000" anchor="ctr" anchorCtr="0"/>
          <a:lstStyle>
            <a:lvl1pPr marL="0" indent="0" algn="r">
              <a:buNone/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  <a:defRPr/>
            </a:pPr>
            <a:r>
              <a:rPr lang="nb-NO" noProof="0"/>
              <a:t>Klikk på ikonet for å legge til et bilde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2184BDD8-EB22-4CFD-BB12-73A6CA8C2E4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583006" y="0"/>
            <a:ext cx="610000" cy="608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-6" t="29843" r="30028" b="-1"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nb-NO" noProof="0"/>
              <a:t> 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954A463-EC8E-5847-B083-46ED2B2036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9999" y="1933200"/>
            <a:ext cx="6815863" cy="42048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A978847-6F96-2844-8409-0F6D45441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5EF853A-31AC-4946-A28E-84235FF1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C373023-B764-3644-87D6-2DDA504D6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DBB7903-3F40-4A9D-86F5-F7024DC597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631507"/>
            <a:ext cx="6815862" cy="1019278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12" name="Plassholder for tekst 13">
            <a:extLst>
              <a:ext uri="{FF2B5EF4-FFF2-40B4-BE49-F238E27FC236}">
                <a16:creationId xmlns:a16="http://schemas.microsoft.com/office/drawing/2014/main" id="{F7BAD015-1BBA-4149-94F8-21E1C76216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59712" y="5628968"/>
            <a:ext cx="4332287" cy="1229032"/>
          </a:xfrm>
          <a:solidFill>
            <a:schemeClr val="tx2"/>
          </a:solidFill>
        </p:spPr>
        <p:txBody>
          <a:bodyPr wrap="square" lIns="360000" tIns="360000" rIns="720000" bIns="360000" anchor="t" anchorCtr="0">
            <a:no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noProof="0"/>
              <a:t>Bildetekst kreditering</a:t>
            </a:r>
          </a:p>
        </p:txBody>
      </p:sp>
      <p:sp>
        <p:nvSpPr>
          <p:cNvPr id="14" name="Plassholder for tekst 13">
            <a:extLst>
              <a:ext uri="{FF2B5EF4-FFF2-40B4-BE49-F238E27FC236}">
                <a16:creationId xmlns:a16="http://schemas.microsoft.com/office/drawing/2014/main" id="{F811E609-4A2A-46A5-9D70-6EDF10A2D7B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186549"/>
            <a:ext cx="811761" cy="355276"/>
          </a:xfrm>
          <a:blipFill dpi="0" rotWithShape="1">
            <a:blip r:embed="rId4"/>
            <a:srcRect/>
            <a:stretch>
              <a:fillRect/>
            </a:stretch>
          </a:blipFill>
        </p:spPr>
        <p:txBody>
          <a:bodyPr wrap="none" lIns="0" tIns="36000" rIns="0" bIns="72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nb-NO"/>
              <a:t>Stikktittel</a:t>
            </a:r>
          </a:p>
        </p:txBody>
      </p:sp>
    </p:spTree>
    <p:extLst>
      <p:ext uri="{BB962C8B-B14F-4D97-AF65-F5344CB8AC3E}">
        <p14:creationId xmlns:p14="http://schemas.microsoft.com/office/powerpoint/2010/main" val="2268536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10">
          <p15:clr>
            <a:srgbClr val="FBAE40"/>
          </p15:clr>
        </p15:guide>
        <p15:guide id="2" orient="horz" pos="346">
          <p15:clr>
            <a:srgbClr val="FBAE40"/>
          </p15:clr>
        </p15:guide>
        <p15:guide id="3" pos="4747">
          <p15:clr>
            <a:srgbClr val="FBAE40"/>
          </p15:clr>
        </p15:guide>
        <p15:guide id="4" pos="495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tags" Target="../tags/tag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oleObject" Target="../embeddings/oleObject1.bin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image" Target="../media/image3.svg"/><Relationship Id="rId20" Type="http://schemas.openxmlformats.org/officeDocument/2006/relationships/slideLayout" Target="../slideLayouts/slideLayout20.xml"/><Relationship Id="rId41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3.xml"/><Relationship Id="rId18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66.xml"/><Relationship Id="rId39" Type="http://schemas.openxmlformats.org/officeDocument/2006/relationships/slideLayout" Target="../slideLayouts/slideLayout79.xml"/><Relationship Id="rId21" Type="http://schemas.openxmlformats.org/officeDocument/2006/relationships/slideLayout" Target="../slideLayouts/slideLayout61.xml"/><Relationship Id="rId34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82.xml"/><Relationship Id="rId47" Type="http://schemas.openxmlformats.org/officeDocument/2006/relationships/image" Target="../media/image9.emf"/><Relationship Id="rId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29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51.xml"/><Relationship Id="rId24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72.xml"/><Relationship Id="rId37" Type="http://schemas.openxmlformats.org/officeDocument/2006/relationships/slideLayout" Target="../slideLayouts/slideLayout77.xml"/><Relationship Id="rId40" Type="http://schemas.openxmlformats.org/officeDocument/2006/relationships/slideLayout" Target="../slideLayouts/slideLayout80.xml"/><Relationship Id="rId45" Type="http://schemas.openxmlformats.org/officeDocument/2006/relationships/tags" Target="../tags/tag2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63.xml"/><Relationship Id="rId28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76.xml"/><Relationship Id="rId49" Type="http://schemas.openxmlformats.org/officeDocument/2006/relationships/image" Target="../media/image3.svg"/><Relationship Id="rId10" Type="http://schemas.openxmlformats.org/officeDocument/2006/relationships/slideLayout" Target="../slideLayouts/slideLayout50.xml"/><Relationship Id="rId19" Type="http://schemas.openxmlformats.org/officeDocument/2006/relationships/slideLayout" Target="../slideLayouts/slideLayout59.xml"/><Relationship Id="rId31" Type="http://schemas.openxmlformats.org/officeDocument/2006/relationships/slideLayout" Target="../slideLayouts/slideLayout71.xml"/><Relationship Id="rId44" Type="http://schemas.openxmlformats.org/officeDocument/2006/relationships/theme" Target="../theme/theme2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62.xml"/><Relationship Id="rId27" Type="http://schemas.openxmlformats.org/officeDocument/2006/relationships/slideLayout" Target="../slideLayouts/slideLayout67.xml"/><Relationship Id="rId30" Type="http://schemas.openxmlformats.org/officeDocument/2006/relationships/slideLayout" Target="../slideLayouts/slideLayout70.xml"/><Relationship Id="rId35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83.xml"/><Relationship Id="rId48" Type="http://schemas.openxmlformats.org/officeDocument/2006/relationships/image" Target="../media/image2.png"/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73.xml"/><Relationship Id="rId38" Type="http://schemas.openxmlformats.org/officeDocument/2006/relationships/slideLayout" Target="../slideLayouts/slideLayout78.xml"/><Relationship Id="rId46" Type="http://schemas.openxmlformats.org/officeDocument/2006/relationships/oleObject" Target="../embeddings/oleObject2.bin"/><Relationship Id="rId20" Type="http://schemas.openxmlformats.org/officeDocument/2006/relationships/slideLayout" Target="../slideLayouts/slideLayout60.xml"/><Relationship Id="rId41" Type="http://schemas.openxmlformats.org/officeDocument/2006/relationships/slideLayout" Target="../slideLayouts/slideLayout81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96.xml"/><Relationship Id="rId18" Type="http://schemas.openxmlformats.org/officeDocument/2006/relationships/slideLayout" Target="../slideLayouts/slideLayout101.xml"/><Relationship Id="rId26" Type="http://schemas.openxmlformats.org/officeDocument/2006/relationships/slideLayout" Target="../slideLayouts/slideLayout109.xml"/><Relationship Id="rId39" Type="http://schemas.openxmlformats.org/officeDocument/2006/relationships/slideLayout" Target="../slideLayouts/slideLayout122.xml"/><Relationship Id="rId21" Type="http://schemas.openxmlformats.org/officeDocument/2006/relationships/slideLayout" Target="../slideLayouts/slideLayout104.xml"/><Relationship Id="rId34" Type="http://schemas.openxmlformats.org/officeDocument/2006/relationships/slideLayout" Target="../slideLayouts/slideLayout117.xml"/><Relationship Id="rId42" Type="http://schemas.openxmlformats.org/officeDocument/2006/relationships/slideLayout" Target="../slideLayouts/slideLayout125.xml"/><Relationship Id="rId47" Type="http://schemas.openxmlformats.org/officeDocument/2006/relationships/image" Target="../media/image2.png"/><Relationship Id="rId7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5.xml"/><Relationship Id="rId16" Type="http://schemas.openxmlformats.org/officeDocument/2006/relationships/slideLayout" Target="../slideLayouts/slideLayout99.xml"/><Relationship Id="rId29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24" Type="http://schemas.openxmlformats.org/officeDocument/2006/relationships/slideLayout" Target="../slideLayouts/slideLayout107.xml"/><Relationship Id="rId32" Type="http://schemas.openxmlformats.org/officeDocument/2006/relationships/slideLayout" Target="../slideLayouts/slideLayout115.xml"/><Relationship Id="rId37" Type="http://schemas.openxmlformats.org/officeDocument/2006/relationships/slideLayout" Target="../slideLayouts/slideLayout120.xml"/><Relationship Id="rId40" Type="http://schemas.openxmlformats.org/officeDocument/2006/relationships/slideLayout" Target="../slideLayouts/slideLayout123.xml"/><Relationship Id="rId45" Type="http://schemas.openxmlformats.org/officeDocument/2006/relationships/oleObject" Target="../embeddings/oleObject4.bin"/><Relationship Id="rId5" Type="http://schemas.openxmlformats.org/officeDocument/2006/relationships/slideLayout" Target="../slideLayouts/slideLayout88.xml"/><Relationship Id="rId15" Type="http://schemas.openxmlformats.org/officeDocument/2006/relationships/slideLayout" Target="../slideLayouts/slideLayout98.xml"/><Relationship Id="rId23" Type="http://schemas.openxmlformats.org/officeDocument/2006/relationships/slideLayout" Target="../slideLayouts/slideLayout106.xml"/><Relationship Id="rId28" Type="http://schemas.openxmlformats.org/officeDocument/2006/relationships/slideLayout" Target="../slideLayouts/slideLayout111.xml"/><Relationship Id="rId36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93.xml"/><Relationship Id="rId19" Type="http://schemas.openxmlformats.org/officeDocument/2006/relationships/slideLayout" Target="../slideLayouts/slideLayout102.xml"/><Relationship Id="rId31" Type="http://schemas.openxmlformats.org/officeDocument/2006/relationships/slideLayout" Target="../slideLayouts/slideLayout114.xml"/><Relationship Id="rId44" Type="http://schemas.openxmlformats.org/officeDocument/2006/relationships/tags" Target="../tags/tag4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slideLayout" Target="../slideLayouts/slideLayout97.xml"/><Relationship Id="rId22" Type="http://schemas.openxmlformats.org/officeDocument/2006/relationships/slideLayout" Target="../slideLayouts/slideLayout105.xml"/><Relationship Id="rId27" Type="http://schemas.openxmlformats.org/officeDocument/2006/relationships/slideLayout" Target="../slideLayouts/slideLayout110.xml"/><Relationship Id="rId30" Type="http://schemas.openxmlformats.org/officeDocument/2006/relationships/slideLayout" Target="../slideLayouts/slideLayout113.xml"/><Relationship Id="rId35" Type="http://schemas.openxmlformats.org/officeDocument/2006/relationships/slideLayout" Target="../slideLayouts/slideLayout118.xml"/><Relationship Id="rId43" Type="http://schemas.openxmlformats.org/officeDocument/2006/relationships/theme" Target="../theme/theme3.xml"/><Relationship Id="rId48" Type="http://schemas.openxmlformats.org/officeDocument/2006/relationships/image" Target="../media/image3.svg"/><Relationship Id="rId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5.xml"/><Relationship Id="rId17" Type="http://schemas.openxmlformats.org/officeDocument/2006/relationships/slideLayout" Target="../slideLayouts/slideLayout100.xml"/><Relationship Id="rId25" Type="http://schemas.openxmlformats.org/officeDocument/2006/relationships/slideLayout" Target="../slideLayouts/slideLayout108.xml"/><Relationship Id="rId33" Type="http://schemas.openxmlformats.org/officeDocument/2006/relationships/slideLayout" Target="../slideLayouts/slideLayout116.xml"/><Relationship Id="rId38" Type="http://schemas.openxmlformats.org/officeDocument/2006/relationships/slideLayout" Target="../slideLayouts/slideLayout121.xml"/><Relationship Id="rId46" Type="http://schemas.openxmlformats.org/officeDocument/2006/relationships/image" Target="../media/image13.emf"/><Relationship Id="rId20" Type="http://schemas.openxmlformats.org/officeDocument/2006/relationships/slideLayout" Target="../slideLayouts/slideLayout103.xml"/><Relationship Id="rId41" Type="http://schemas.openxmlformats.org/officeDocument/2006/relationships/slideLayout" Target="../slideLayouts/slideLayout124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43.xml"/><Relationship Id="rId26" Type="http://schemas.openxmlformats.org/officeDocument/2006/relationships/slideLayout" Target="../slideLayouts/slideLayout151.xml"/><Relationship Id="rId39" Type="http://schemas.openxmlformats.org/officeDocument/2006/relationships/slideLayout" Target="../slideLayouts/slideLayout164.xml"/><Relationship Id="rId21" Type="http://schemas.openxmlformats.org/officeDocument/2006/relationships/slideLayout" Target="../slideLayouts/slideLayout146.xml"/><Relationship Id="rId34" Type="http://schemas.openxmlformats.org/officeDocument/2006/relationships/slideLayout" Target="../slideLayouts/slideLayout159.xml"/><Relationship Id="rId42" Type="http://schemas.openxmlformats.org/officeDocument/2006/relationships/slideLayout" Target="../slideLayouts/slideLayout167.xml"/><Relationship Id="rId47" Type="http://schemas.openxmlformats.org/officeDocument/2006/relationships/image" Target="../media/image2.png"/><Relationship Id="rId7" Type="http://schemas.openxmlformats.org/officeDocument/2006/relationships/slideLayout" Target="../slideLayouts/slideLayout132.xml"/><Relationship Id="rId2" Type="http://schemas.openxmlformats.org/officeDocument/2006/relationships/slideLayout" Target="../slideLayouts/slideLayout127.xml"/><Relationship Id="rId16" Type="http://schemas.openxmlformats.org/officeDocument/2006/relationships/slideLayout" Target="../slideLayouts/slideLayout141.xml"/><Relationship Id="rId29" Type="http://schemas.openxmlformats.org/officeDocument/2006/relationships/slideLayout" Target="../slideLayouts/slideLayout154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24" Type="http://schemas.openxmlformats.org/officeDocument/2006/relationships/slideLayout" Target="../slideLayouts/slideLayout149.xml"/><Relationship Id="rId32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62.xml"/><Relationship Id="rId40" Type="http://schemas.openxmlformats.org/officeDocument/2006/relationships/slideLayout" Target="../slideLayouts/slideLayout165.xml"/><Relationship Id="rId45" Type="http://schemas.openxmlformats.org/officeDocument/2006/relationships/oleObject" Target="../embeddings/oleObject4.bin"/><Relationship Id="rId5" Type="http://schemas.openxmlformats.org/officeDocument/2006/relationships/slideLayout" Target="../slideLayouts/slideLayout130.xml"/><Relationship Id="rId15" Type="http://schemas.openxmlformats.org/officeDocument/2006/relationships/slideLayout" Target="../slideLayouts/slideLayout140.xml"/><Relationship Id="rId23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53.xml"/><Relationship Id="rId36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35.xml"/><Relationship Id="rId19" Type="http://schemas.openxmlformats.org/officeDocument/2006/relationships/slideLayout" Target="../slideLayouts/slideLayout144.xml"/><Relationship Id="rId31" Type="http://schemas.openxmlformats.org/officeDocument/2006/relationships/slideLayout" Target="../slideLayouts/slideLayout156.xml"/><Relationship Id="rId44" Type="http://schemas.openxmlformats.org/officeDocument/2006/relationships/tags" Target="../tags/tag5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9.xml"/><Relationship Id="rId22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52.xml"/><Relationship Id="rId30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60.xml"/><Relationship Id="rId43" Type="http://schemas.openxmlformats.org/officeDocument/2006/relationships/theme" Target="../theme/theme4.xml"/><Relationship Id="rId48" Type="http://schemas.openxmlformats.org/officeDocument/2006/relationships/image" Target="../media/image3.svg"/><Relationship Id="rId8" Type="http://schemas.openxmlformats.org/officeDocument/2006/relationships/slideLayout" Target="../slideLayouts/slideLayout133.xml"/><Relationship Id="rId3" Type="http://schemas.openxmlformats.org/officeDocument/2006/relationships/slideLayout" Target="../slideLayouts/slideLayout128.xml"/><Relationship Id="rId12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42.xml"/><Relationship Id="rId25" Type="http://schemas.openxmlformats.org/officeDocument/2006/relationships/slideLayout" Target="../slideLayouts/slideLayout150.xml"/><Relationship Id="rId33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63.xml"/><Relationship Id="rId46" Type="http://schemas.openxmlformats.org/officeDocument/2006/relationships/image" Target="../media/image13.emf"/><Relationship Id="rId20" Type="http://schemas.openxmlformats.org/officeDocument/2006/relationships/slideLayout" Target="../slideLayouts/slideLayout145.xml"/><Relationship Id="rId41" Type="http://schemas.openxmlformats.org/officeDocument/2006/relationships/slideLayout" Target="../slideLayouts/slideLayout166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80.xml"/><Relationship Id="rId18" Type="http://schemas.openxmlformats.org/officeDocument/2006/relationships/slideLayout" Target="../slideLayouts/slideLayout185.xml"/><Relationship Id="rId26" Type="http://schemas.openxmlformats.org/officeDocument/2006/relationships/slideLayout" Target="../slideLayouts/slideLayout193.xml"/><Relationship Id="rId39" Type="http://schemas.openxmlformats.org/officeDocument/2006/relationships/theme" Target="../theme/theme5.xml"/><Relationship Id="rId21" Type="http://schemas.openxmlformats.org/officeDocument/2006/relationships/slideLayout" Target="../slideLayouts/slideLayout188.xml"/><Relationship Id="rId34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174.xml"/><Relationship Id="rId12" Type="http://schemas.openxmlformats.org/officeDocument/2006/relationships/slideLayout" Target="../slideLayouts/slideLayout179.xml"/><Relationship Id="rId17" Type="http://schemas.openxmlformats.org/officeDocument/2006/relationships/slideLayout" Target="../slideLayouts/slideLayout184.xml"/><Relationship Id="rId25" Type="http://schemas.openxmlformats.org/officeDocument/2006/relationships/slideLayout" Target="../slideLayouts/slideLayout192.xml"/><Relationship Id="rId33" Type="http://schemas.openxmlformats.org/officeDocument/2006/relationships/slideLayout" Target="../slideLayouts/slideLayout200.xml"/><Relationship Id="rId38" Type="http://schemas.openxmlformats.org/officeDocument/2006/relationships/slideLayout" Target="../slideLayouts/slideLayout205.xml"/><Relationship Id="rId2" Type="http://schemas.openxmlformats.org/officeDocument/2006/relationships/slideLayout" Target="../slideLayouts/slideLayout169.xml"/><Relationship Id="rId16" Type="http://schemas.openxmlformats.org/officeDocument/2006/relationships/slideLayout" Target="../slideLayouts/slideLayout183.xml"/><Relationship Id="rId20" Type="http://schemas.openxmlformats.org/officeDocument/2006/relationships/slideLayout" Target="../slideLayouts/slideLayout187.xml"/><Relationship Id="rId29" Type="http://schemas.openxmlformats.org/officeDocument/2006/relationships/slideLayout" Target="../slideLayouts/slideLayout196.xml"/><Relationship Id="rId1" Type="http://schemas.openxmlformats.org/officeDocument/2006/relationships/slideLayout" Target="../slideLayouts/slideLayout168.xml"/><Relationship Id="rId6" Type="http://schemas.openxmlformats.org/officeDocument/2006/relationships/slideLayout" Target="../slideLayouts/slideLayout173.xml"/><Relationship Id="rId11" Type="http://schemas.openxmlformats.org/officeDocument/2006/relationships/slideLayout" Target="../slideLayouts/slideLayout178.xml"/><Relationship Id="rId24" Type="http://schemas.openxmlformats.org/officeDocument/2006/relationships/slideLayout" Target="../slideLayouts/slideLayout191.xml"/><Relationship Id="rId32" Type="http://schemas.openxmlformats.org/officeDocument/2006/relationships/slideLayout" Target="../slideLayouts/slideLayout199.xml"/><Relationship Id="rId37" Type="http://schemas.openxmlformats.org/officeDocument/2006/relationships/slideLayout" Target="../slideLayouts/slideLayout204.xml"/><Relationship Id="rId40" Type="http://schemas.openxmlformats.org/officeDocument/2006/relationships/image" Target="../media/image14.png"/><Relationship Id="rId5" Type="http://schemas.openxmlformats.org/officeDocument/2006/relationships/slideLayout" Target="../slideLayouts/slideLayout172.xml"/><Relationship Id="rId15" Type="http://schemas.openxmlformats.org/officeDocument/2006/relationships/slideLayout" Target="../slideLayouts/slideLayout182.xml"/><Relationship Id="rId23" Type="http://schemas.openxmlformats.org/officeDocument/2006/relationships/slideLayout" Target="../slideLayouts/slideLayout190.xml"/><Relationship Id="rId28" Type="http://schemas.openxmlformats.org/officeDocument/2006/relationships/slideLayout" Target="../slideLayouts/slideLayout195.xml"/><Relationship Id="rId36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177.xml"/><Relationship Id="rId19" Type="http://schemas.openxmlformats.org/officeDocument/2006/relationships/slideLayout" Target="../slideLayouts/slideLayout186.xml"/><Relationship Id="rId31" Type="http://schemas.openxmlformats.org/officeDocument/2006/relationships/slideLayout" Target="../slideLayouts/slideLayout198.xml"/><Relationship Id="rId4" Type="http://schemas.openxmlformats.org/officeDocument/2006/relationships/slideLayout" Target="../slideLayouts/slideLayout171.xml"/><Relationship Id="rId9" Type="http://schemas.openxmlformats.org/officeDocument/2006/relationships/slideLayout" Target="../slideLayouts/slideLayout176.xml"/><Relationship Id="rId14" Type="http://schemas.openxmlformats.org/officeDocument/2006/relationships/slideLayout" Target="../slideLayouts/slideLayout181.xml"/><Relationship Id="rId22" Type="http://schemas.openxmlformats.org/officeDocument/2006/relationships/slideLayout" Target="../slideLayouts/slideLayout189.xml"/><Relationship Id="rId27" Type="http://schemas.openxmlformats.org/officeDocument/2006/relationships/slideLayout" Target="../slideLayouts/slideLayout194.xml"/><Relationship Id="rId30" Type="http://schemas.openxmlformats.org/officeDocument/2006/relationships/slideLayout" Target="../slideLayouts/slideLayout197.xml"/><Relationship Id="rId35" Type="http://schemas.openxmlformats.org/officeDocument/2006/relationships/slideLayout" Target="../slideLayouts/slideLayout202.xml"/><Relationship Id="rId8" Type="http://schemas.openxmlformats.org/officeDocument/2006/relationships/slideLayout" Target="../slideLayouts/slideLayout175.xml"/><Relationship Id="rId3" Type="http://schemas.openxmlformats.org/officeDocument/2006/relationships/slideLayout" Target="../slideLayouts/slideLayout1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AE3FF40E-5D6F-4205-BB00-B9EBD876CFF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42"/>
            </p:custDataLst>
            <p:extLst>
              <p:ext uri="{D42A27DB-BD31-4B8C-83A1-F6EECF244321}">
                <p14:modId xmlns:p14="http://schemas.microsoft.com/office/powerpoint/2010/main" val="78091796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3" imgW="344" imgH="345" progId="TCLayout.ActiveDocument.1">
                  <p:embed/>
                </p:oleObj>
              </mc:Choice>
              <mc:Fallback>
                <p:oleObj name="think-cell Slide" r:id="rId43" imgW="344" imgH="345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:a16="http://schemas.microsoft.com/office/drawing/2014/main" id="{AE3FF40E-5D6F-4205-BB00-B9EBD876CFF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3F5BD145-1423-D747-A3B1-0A49BEB4B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631506"/>
            <a:ext cx="10389325" cy="130105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65BA2E8-E488-1141-8C19-E31233CE00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9997" y="1932563"/>
            <a:ext cx="10389327" cy="420544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66D7521-9772-4B44-936E-3FF44A75FC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112500" y="6419779"/>
            <a:ext cx="593500" cy="18710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700" b="0" i="0">
                <a:solidFill>
                  <a:schemeClr val="tx2"/>
                </a:solidFill>
                <a:latin typeface="Myriad Pro" panose="020B0503030403020204" pitchFamily="34" charset="0"/>
              </a:defRPr>
            </a:lvl1pPr>
          </a:lstStyle>
          <a:p>
            <a:r>
              <a:rPr lang="nb-NO"/>
              <a:t>25.06.2021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F733BDE-E94C-E143-828D-BEDA8E684E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9997" y="6419782"/>
            <a:ext cx="10389328" cy="18710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00" b="0" i="0">
                <a:solidFill>
                  <a:schemeClr val="tx2"/>
                </a:solidFill>
                <a:latin typeface="Myriad Pro" panose="020B0503030403020204" pitchFamily="34" charset="0"/>
              </a:defRPr>
            </a:lvl1pPr>
          </a:lstStyle>
          <a:p>
            <a:r>
              <a:rPr lang="nb-NO"/>
              <a:t>Sett inn bunntekst her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6F1BF23-06F1-434E-884E-B15D15D939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6000" y="6419781"/>
            <a:ext cx="252000" cy="18710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700" b="0" i="0">
                <a:solidFill>
                  <a:schemeClr val="tx2"/>
                </a:solidFill>
                <a:latin typeface="Myriad Pro" panose="020B0503030403020204" pitchFamily="34" charset="0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9" name="Rektangel 18" hidden="1">
            <a:extLst>
              <a:ext uri="{FF2B5EF4-FFF2-40B4-BE49-F238E27FC236}">
                <a16:creationId xmlns:a16="http://schemas.microsoft.com/office/drawing/2014/main" id="{84F8643A-F634-C641-AECB-3F8F737CC294}"/>
              </a:ext>
            </a:extLst>
          </p:cNvPr>
          <p:cNvSpPr/>
          <p:nvPr userDrawn="1"/>
        </p:nvSpPr>
        <p:spPr>
          <a:xfrm>
            <a:off x="10644998" y="719998"/>
            <a:ext cx="719997" cy="719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b="0" i="0">
              <a:latin typeface="Myriad Pro" panose="020B0503030403020204" pitchFamily="34" charset="0"/>
            </a:endParaRP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6758B17D-EEE9-4448-B27B-23DB2E47D6E4}"/>
              </a:ext>
            </a:extLst>
          </p:cNvPr>
          <p:cNvSpPr txBox="1"/>
          <p:nvPr userDrawn="1"/>
        </p:nvSpPr>
        <p:spPr>
          <a:xfrm>
            <a:off x="719998" y="-340468"/>
            <a:ext cx="1668818" cy="195814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lang="nb-NO" sz="800" noProof="1"/>
              <a:t>AF Gruppen</a:t>
            </a:r>
            <a:r>
              <a:rPr lang="nb-NO" sz="800" noProof="1">
                <a:solidFill>
                  <a:schemeClr val="accent2"/>
                </a:solidFill>
              </a:rPr>
              <a:t> </a:t>
            </a:r>
            <a:r>
              <a:rPr lang="nb-NO" sz="800" noProof="1">
                <a:solidFill>
                  <a:schemeClr val="accent3"/>
                </a:solidFill>
              </a:rPr>
              <a:t>|</a:t>
            </a:r>
            <a:r>
              <a:rPr lang="nb-NO" sz="800" noProof="1"/>
              <a:t> Presentasjonsmal 2021</a:t>
            </a:r>
          </a:p>
        </p:txBody>
      </p:sp>
      <p:grpSp>
        <p:nvGrpSpPr>
          <p:cNvPr id="20" name="Gruppe 19">
            <a:extLst>
              <a:ext uri="{FF2B5EF4-FFF2-40B4-BE49-F238E27FC236}">
                <a16:creationId xmlns:a16="http://schemas.microsoft.com/office/drawing/2014/main" id="{9FA438CF-23D6-AC4E-AEC8-F95DF9E2AA60}"/>
              </a:ext>
            </a:extLst>
          </p:cNvPr>
          <p:cNvGrpSpPr/>
          <p:nvPr userDrawn="1"/>
        </p:nvGrpSpPr>
        <p:grpSpPr>
          <a:xfrm>
            <a:off x="2442040" y="-335454"/>
            <a:ext cx="1043680" cy="190800"/>
            <a:chOff x="2442040" y="-335454"/>
            <a:chExt cx="1043680" cy="190800"/>
          </a:xfrm>
        </p:grpSpPr>
        <p:sp>
          <p:nvSpPr>
            <p:cNvPr id="9" name="Rektangel 8">
              <a:extLst>
                <a:ext uri="{FF2B5EF4-FFF2-40B4-BE49-F238E27FC236}">
                  <a16:creationId xmlns:a16="http://schemas.microsoft.com/office/drawing/2014/main" id="{35D8D4B1-77C9-FE45-98F0-1A639B1A733B}"/>
                </a:ext>
              </a:extLst>
            </p:cNvPr>
            <p:cNvSpPr/>
            <p:nvPr userDrawn="1"/>
          </p:nvSpPr>
          <p:spPr>
            <a:xfrm>
              <a:off x="2442040" y="-335454"/>
              <a:ext cx="1043680" cy="190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grpSp>
          <p:nvGrpSpPr>
            <p:cNvPr id="10" name="Gruppe 9">
              <a:extLst>
                <a:ext uri="{FF2B5EF4-FFF2-40B4-BE49-F238E27FC236}">
                  <a16:creationId xmlns:a16="http://schemas.microsoft.com/office/drawing/2014/main" id="{E87C3FFE-F81B-B449-8AD2-B30FAC63777C}"/>
                </a:ext>
              </a:extLst>
            </p:cNvPr>
            <p:cNvGrpSpPr/>
            <p:nvPr userDrawn="1"/>
          </p:nvGrpSpPr>
          <p:grpSpPr>
            <a:xfrm>
              <a:off x="2506820" y="-296561"/>
              <a:ext cx="914120" cy="108000"/>
              <a:chOff x="2442040" y="-296561"/>
              <a:chExt cx="914120" cy="108000"/>
            </a:xfrm>
          </p:grpSpPr>
          <p:sp>
            <p:nvSpPr>
              <p:cNvPr id="13" name="Rektangel 12">
                <a:extLst>
                  <a:ext uri="{FF2B5EF4-FFF2-40B4-BE49-F238E27FC236}">
                    <a16:creationId xmlns:a16="http://schemas.microsoft.com/office/drawing/2014/main" id="{A7BCAAA8-C27D-0449-ADB2-1217F5F3D5D2}"/>
                  </a:ext>
                </a:extLst>
              </p:cNvPr>
              <p:cNvSpPr/>
              <p:nvPr userDrawn="1"/>
            </p:nvSpPr>
            <p:spPr>
              <a:xfrm>
                <a:off x="2442040" y="-296561"/>
                <a:ext cx="108000" cy="1080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" name="Rektangel 13">
                <a:extLst>
                  <a:ext uri="{FF2B5EF4-FFF2-40B4-BE49-F238E27FC236}">
                    <a16:creationId xmlns:a16="http://schemas.microsoft.com/office/drawing/2014/main" id="{6B4F1E6F-952D-6547-8E31-8FABCFD05C3F}"/>
                  </a:ext>
                </a:extLst>
              </p:cNvPr>
              <p:cNvSpPr/>
              <p:nvPr userDrawn="1"/>
            </p:nvSpPr>
            <p:spPr>
              <a:xfrm>
                <a:off x="2764488" y="-296561"/>
                <a:ext cx="108000" cy="1080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" name="Rektangel 14">
                <a:extLst>
                  <a:ext uri="{FF2B5EF4-FFF2-40B4-BE49-F238E27FC236}">
                    <a16:creationId xmlns:a16="http://schemas.microsoft.com/office/drawing/2014/main" id="{D8FDCC49-E616-6D43-AAF8-A0BEDB841DDB}"/>
                  </a:ext>
                </a:extLst>
              </p:cNvPr>
              <p:cNvSpPr/>
              <p:nvPr userDrawn="1"/>
            </p:nvSpPr>
            <p:spPr>
              <a:xfrm>
                <a:off x="3248160" y="-296561"/>
                <a:ext cx="108000" cy="108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" name="Rektangel 15">
                <a:extLst>
                  <a:ext uri="{FF2B5EF4-FFF2-40B4-BE49-F238E27FC236}">
                    <a16:creationId xmlns:a16="http://schemas.microsoft.com/office/drawing/2014/main" id="{BFC8C7F4-682C-0244-9233-0DB3AAB55DB3}"/>
                  </a:ext>
                </a:extLst>
              </p:cNvPr>
              <p:cNvSpPr/>
              <p:nvPr userDrawn="1"/>
            </p:nvSpPr>
            <p:spPr>
              <a:xfrm>
                <a:off x="2603264" y="-296561"/>
                <a:ext cx="108000" cy="10800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" name="Rektangel 16">
                <a:extLst>
                  <a:ext uri="{FF2B5EF4-FFF2-40B4-BE49-F238E27FC236}">
                    <a16:creationId xmlns:a16="http://schemas.microsoft.com/office/drawing/2014/main" id="{8331FA3E-3EBF-7C4E-9CDC-623852C8300E}"/>
                  </a:ext>
                </a:extLst>
              </p:cNvPr>
              <p:cNvSpPr/>
              <p:nvPr userDrawn="1"/>
            </p:nvSpPr>
            <p:spPr>
              <a:xfrm>
                <a:off x="2925712" y="-296561"/>
                <a:ext cx="108000" cy="1080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" name="Rektangel 17">
                <a:extLst>
                  <a:ext uri="{FF2B5EF4-FFF2-40B4-BE49-F238E27FC236}">
                    <a16:creationId xmlns:a16="http://schemas.microsoft.com/office/drawing/2014/main" id="{76E5D89D-4881-ED4C-A268-E6871C318CE5}"/>
                  </a:ext>
                </a:extLst>
              </p:cNvPr>
              <p:cNvSpPr/>
              <p:nvPr userDrawn="1"/>
            </p:nvSpPr>
            <p:spPr>
              <a:xfrm>
                <a:off x="3086936" y="-296561"/>
                <a:ext cx="108000" cy="1080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</p:grpSp>
      <p:pic>
        <p:nvPicPr>
          <p:cNvPr id="22" name="Logo">
            <a:extLst>
              <a:ext uri="{FF2B5EF4-FFF2-40B4-BE49-F238E27FC236}">
                <a16:creationId xmlns:a16="http://schemas.microsoft.com/office/drawing/2014/main" id="{73907003-DA36-473B-9C6F-D3960265FC36}"/>
              </a:ext>
            </a:extLst>
          </p:cNvPr>
          <p:cNvPicPr>
            <a:picLocks noChangeAspect="1"/>
          </p:cNvPicPr>
          <p:nvPr userDrawn="1"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6"/>
              </a:ext>
            </a:extLst>
          </a:blip>
          <a:stretch>
            <a:fillRect/>
          </a:stretch>
        </p:blipFill>
        <p:spPr>
          <a:xfrm>
            <a:off x="11562000" y="179996"/>
            <a:ext cx="450000" cy="4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264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4" r:id="rId1"/>
    <p:sldLayoutId id="2147484145" r:id="rId2"/>
    <p:sldLayoutId id="2147484146" r:id="rId3"/>
    <p:sldLayoutId id="2147484147" r:id="rId4"/>
    <p:sldLayoutId id="2147484148" r:id="rId5"/>
    <p:sldLayoutId id="2147484149" r:id="rId6"/>
    <p:sldLayoutId id="2147484150" r:id="rId7"/>
    <p:sldLayoutId id="2147484151" r:id="rId8"/>
    <p:sldLayoutId id="2147484152" r:id="rId9"/>
    <p:sldLayoutId id="2147484153" r:id="rId10"/>
    <p:sldLayoutId id="2147484154" r:id="rId11"/>
    <p:sldLayoutId id="2147484155" r:id="rId12"/>
    <p:sldLayoutId id="2147484156" r:id="rId13"/>
    <p:sldLayoutId id="2147484157" r:id="rId14"/>
    <p:sldLayoutId id="2147484158" r:id="rId15"/>
    <p:sldLayoutId id="2147484159" r:id="rId16"/>
    <p:sldLayoutId id="2147484160" r:id="rId17"/>
    <p:sldLayoutId id="2147484161" r:id="rId18"/>
    <p:sldLayoutId id="2147484162" r:id="rId19"/>
    <p:sldLayoutId id="2147484163" r:id="rId20"/>
    <p:sldLayoutId id="2147484164" r:id="rId21"/>
    <p:sldLayoutId id="2147484165" r:id="rId22"/>
    <p:sldLayoutId id="2147484166" r:id="rId23"/>
    <p:sldLayoutId id="2147484167" r:id="rId24"/>
    <p:sldLayoutId id="2147484168" r:id="rId25"/>
    <p:sldLayoutId id="2147484169" r:id="rId26"/>
    <p:sldLayoutId id="2147484170" r:id="rId27"/>
    <p:sldLayoutId id="2147484171" r:id="rId28"/>
    <p:sldLayoutId id="2147484172" r:id="rId29"/>
    <p:sldLayoutId id="2147484173" r:id="rId30"/>
    <p:sldLayoutId id="2147484483" r:id="rId31"/>
    <p:sldLayoutId id="2147484560" r:id="rId32"/>
    <p:sldLayoutId id="2147484561" r:id="rId33"/>
    <p:sldLayoutId id="2147484562" r:id="rId34"/>
    <p:sldLayoutId id="2147484563" r:id="rId35"/>
    <p:sldLayoutId id="2147484564" r:id="rId36"/>
    <p:sldLayoutId id="2147484565" r:id="rId37"/>
    <p:sldLayoutId id="2147484566" r:id="rId38"/>
    <p:sldLayoutId id="2147484567" r:id="rId39"/>
    <p:sldLayoutId id="2147484568" r:id="rId4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34000" indent="-234000" algn="l" defTabSz="914400" rtl="0" eaLnBrk="1" latinLnBrk="0" hangingPunct="1">
        <a:lnSpc>
          <a:spcPct val="100000"/>
        </a:lnSpc>
        <a:spcBef>
          <a:spcPts val="1600"/>
        </a:spcBef>
        <a:buClr>
          <a:schemeClr val="accent1"/>
        </a:buClr>
        <a:buFont typeface="Wingdings" pitchFamily="2" charset="2"/>
        <a:buChar char="§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468000" indent="-234000" algn="l" defTabSz="9144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Font typeface="Wingdings" pitchFamily="2" charset="2"/>
        <a:buChar char="§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702000" indent="-234000" algn="l" defTabSz="9144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Font typeface="Wingdings" pitchFamily="2" charset="2"/>
        <a:buChar char="§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936000" indent="-234000" algn="l" defTabSz="9144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Font typeface="Wingdings" pitchFamily="2" charset="2"/>
        <a:buChar char="§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170000" indent="-234000" algn="l" defTabSz="9144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Font typeface="Wingdings" pitchFamily="2" charset="2"/>
        <a:buChar char="§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5" pos="7000">
          <p15:clr>
            <a:srgbClr val="F26B43"/>
          </p15:clr>
        </p15:guide>
        <p15:guide id="6" orient="horz" pos="2160">
          <p15:clr>
            <a:srgbClr val="F26B43"/>
          </p15:clr>
        </p15:guide>
        <p15:guide id="7" orient="horz" pos="1250">
          <p15:clr>
            <a:srgbClr val="F26B43"/>
          </p15:clr>
        </p15:guide>
        <p15:guide id="9" pos="450">
          <p15:clr>
            <a:srgbClr val="F26B43"/>
          </p15:clr>
        </p15:guide>
        <p15:guide id="10" pos="7230">
          <p15:clr>
            <a:srgbClr val="F26B43"/>
          </p15:clr>
        </p15:guide>
        <p15:guide id="12" orient="horz" pos="453">
          <p15:clr>
            <a:srgbClr val="F26B43"/>
          </p15:clr>
        </p15:guide>
        <p15:guide id="14" orient="horz" pos="3868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>
            <a:extLst>
              <a:ext uri="{FF2B5EF4-FFF2-40B4-BE49-F238E27FC236}">
                <a16:creationId xmlns:a16="http://schemas.microsoft.com/office/drawing/2014/main" id="{972283F8-064A-4944-8BDA-126E1B0BFB7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45"/>
            </p:custDataLst>
            <p:extLst>
              <p:ext uri="{D42A27DB-BD31-4B8C-83A1-F6EECF244321}">
                <p14:modId xmlns:p14="http://schemas.microsoft.com/office/powerpoint/2010/main" val="1304679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6" imgW="473" imgH="473" progId="TCLayout.ActiveDocument.1">
                  <p:embed/>
                </p:oleObj>
              </mc:Choice>
              <mc:Fallback>
                <p:oleObj name="think-cell Slide" r:id="rId46" imgW="473" imgH="473" progId="TCLayout.ActiveDocument.1">
                  <p:embed/>
                  <p:pic>
                    <p:nvPicPr>
                      <p:cNvPr id="12" name="Object 11" hidden="1">
                        <a:extLst>
                          <a:ext uri="{FF2B5EF4-FFF2-40B4-BE49-F238E27FC236}">
                            <a16:creationId xmlns:a16="http://schemas.microsoft.com/office/drawing/2014/main" id="{972283F8-064A-4944-8BDA-126E1B0BFB7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3F5BD145-1423-D747-A3B1-0A49BEB4B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631507"/>
            <a:ext cx="10757628" cy="101927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65BA2E8-E488-1141-8C19-E31233CE00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000" y="1932563"/>
            <a:ext cx="10763250" cy="420544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66D7521-9772-4B44-936E-3FF44A75FC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112500" y="6419779"/>
            <a:ext cx="593500" cy="18710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700" b="0" i="0">
                <a:solidFill>
                  <a:schemeClr val="tx2"/>
                </a:solidFill>
                <a:latin typeface="Myriad Pro" panose="020B0503030403020204" pitchFamily="34" charset="0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F733BDE-E94C-E143-828D-BEDA8E684E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9997" y="6419782"/>
            <a:ext cx="10389328" cy="18710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00" b="0" i="0">
                <a:solidFill>
                  <a:schemeClr val="tx2"/>
                </a:solidFill>
                <a:latin typeface="Myriad Pro" panose="020B0503030403020204" pitchFamily="34" charset="0"/>
              </a:defRPr>
            </a:lvl1pPr>
          </a:lstStyle>
          <a:p>
            <a:r>
              <a:rPr lang="nb-NO"/>
              <a:t>AF </a:t>
            </a:r>
            <a:r>
              <a:rPr lang="nb-NO" err="1"/>
              <a:t>Presentasjonsmal</a:t>
            </a:r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6F1BF23-06F1-434E-884E-B15D15D939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6000" y="6419781"/>
            <a:ext cx="252000" cy="18710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700" b="0" i="0">
                <a:solidFill>
                  <a:schemeClr val="tx2"/>
                </a:solidFill>
                <a:latin typeface="Myriad Pro" panose="020B0503030403020204" pitchFamily="34" charset="0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8" name="Logo">
            <a:extLst>
              <a:ext uri="{FF2B5EF4-FFF2-40B4-BE49-F238E27FC236}">
                <a16:creationId xmlns:a16="http://schemas.microsoft.com/office/drawing/2014/main" id="{8D853276-62F8-9E47-9D45-1F718991D418}"/>
              </a:ext>
            </a:extLst>
          </p:cNvPr>
          <p:cNvPicPr>
            <a:picLocks noChangeAspect="1"/>
          </p:cNvPicPr>
          <p:nvPr/>
        </p:nvPicPr>
        <p:blipFill>
          <a:blip r:embed="rId4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11583005" y="179998"/>
            <a:ext cx="428995" cy="428995"/>
          </a:xfrm>
          <a:prstGeom prst="rect">
            <a:avLst/>
          </a:prstGeom>
        </p:spPr>
      </p:pic>
      <p:sp>
        <p:nvSpPr>
          <p:cNvPr id="19" name="Rektangel 18" hidden="1">
            <a:extLst>
              <a:ext uri="{FF2B5EF4-FFF2-40B4-BE49-F238E27FC236}">
                <a16:creationId xmlns:a16="http://schemas.microsoft.com/office/drawing/2014/main" id="{84F8643A-F634-C641-AECB-3F8F737CC294}"/>
              </a:ext>
            </a:extLst>
          </p:cNvPr>
          <p:cNvSpPr/>
          <p:nvPr/>
        </p:nvSpPr>
        <p:spPr>
          <a:xfrm>
            <a:off x="10644998" y="719998"/>
            <a:ext cx="719997" cy="719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b="0" i="0">
              <a:latin typeface="Myriad Pro" panose="020B0503030403020204" pitchFamily="34" charset="0"/>
            </a:endParaRP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6758B17D-EEE9-4448-B27B-23DB2E47D6E4}"/>
              </a:ext>
            </a:extLst>
          </p:cNvPr>
          <p:cNvSpPr txBox="1"/>
          <p:nvPr userDrawn="1"/>
        </p:nvSpPr>
        <p:spPr>
          <a:xfrm>
            <a:off x="719998" y="-340468"/>
            <a:ext cx="1668818" cy="195814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lang="nb-NO" sz="800" noProof="1"/>
              <a:t>AF Gruppen</a:t>
            </a:r>
            <a:r>
              <a:rPr lang="nb-NO" sz="800" noProof="1">
                <a:solidFill>
                  <a:schemeClr val="accent2"/>
                </a:solidFill>
              </a:rPr>
              <a:t> </a:t>
            </a:r>
            <a:r>
              <a:rPr lang="nb-NO" sz="800" noProof="1">
                <a:solidFill>
                  <a:schemeClr val="accent6"/>
                </a:solidFill>
              </a:rPr>
              <a:t>|</a:t>
            </a:r>
            <a:r>
              <a:rPr lang="nb-NO" sz="800" noProof="1"/>
              <a:t> Presentasjonsmal 2021</a:t>
            </a:r>
          </a:p>
        </p:txBody>
      </p:sp>
      <p:grpSp>
        <p:nvGrpSpPr>
          <p:cNvPr id="20" name="Gruppe 19">
            <a:extLst>
              <a:ext uri="{FF2B5EF4-FFF2-40B4-BE49-F238E27FC236}">
                <a16:creationId xmlns:a16="http://schemas.microsoft.com/office/drawing/2014/main" id="{9FA438CF-23D6-AC4E-AEC8-F95DF9E2AA60}"/>
              </a:ext>
            </a:extLst>
          </p:cNvPr>
          <p:cNvGrpSpPr/>
          <p:nvPr userDrawn="1"/>
        </p:nvGrpSpPr>
        <p:grpSpPr>
          <a:xfrm>
            <a:off x="2442040" y="-335454"/>
            <a:ext cx="1043680" cy="190800"/>
            <a:chOff x="2442040" y="-335454"/>
            <a:chExt cx="1043680" cy="190800"/>
          </a:xfrm>
        </p:grpSpPr>
        <p:sp>
          <p:nvSpPr>
            <p:cNvPr id="9" name="Rektangel 8">
              <a:extLst>
                <a:ext uri="{FF2B5EF4-FFF2-40B4-BE49-F238E27FC236}">
                  <a16:creationId xmlns:a16="http://schemas.microsoft.com/office/drawing/2014/main" id="{35D8D4B1-77C9-FE45-98F0-1A639B1A733B}"/>
                </a:ext>
              </a:extLst>
            </p:cNvPr>
            <p:cNvSpPr/>
            <p:nvPr/>
          </p:nvSpPr>
          <p:spPr>
            <a:xfrm>
              <a:off x="2442040" y="-335454"/>
              <a:ext cx="1043680" cy="190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grpSp>
          <p:nvGrpSpPr>
            <p:cNvPr id="10" name="Gruppe 9">
              <a:extLst>
                <a:ext uri="{FF2B5EF4-FFF2-40B4-BE49-F238E27FC236}">
                  <a16:creationId xmlns:a16="http://schemas.microsoft.com/office/drawing/2014/main" id="{E87C3FFE-F81B-B449-8AD2-B30FAC63777C}"/>
                </a:ext>
              </a:extLst>
            </p:cNvPr>
            <p:cNvGrpSpPr/>
            <p:nvPr/>
          </p:nvGrpSpPr>
          <p:grpSpPr>
            <a:xfrm>
              <a:off x="2506820" y="-296561"/>
              <a:ext cx="914120" cy="108000"/>
              <a:chOff x="2442040" y="-296561"/>
              <a:chExt cx="914120" cy="108000"/>
            </a:xfrm>
          </p:grpSpPr>
          <p:sp>
            <p:nvSpPr>
              <p:cNvPr id="13" name="Rektangel 12">
                <a:extLst>
                  <a:ext uri="{FF2B5EF4-FFF2-40B4-BE49-F238E27FC236}">
                    <a16:creationId xmlns:a16="http://schemas.microsoft.com/office/drawing/2014/main" id="{A7BCAAA8-C27D-0449-ADB2-1217F5F3D5D2}"/>
                  </a:ext>
                </a:extLst>
              </p:cNvPr>
              <p:cNvSpPr/>
              <p:nvPr/>
            </p:nvSpPr>
            <p:spPr>
              <a:xfrm>
                <a:off x="2442040" y="-296561"/>
                <a:ext cx="108000" cy="1080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" name="Rektangel 13">
                <a:extLst>
                  <a:ext uri="{FF2B5EF4-FFF2-40B4-BE49-F238E27FC236}">
                    <a16:creationId xmlns:a16="http://schemas.microsoft.com/office/drawing/2014/main" id="{6B4F1E6F-952D-6547-8E31-8FABCFD05C3F}"/>
                  </a:ext>
                </a:extLst>
              </p:cNvPr>
              <p:cNvSpPr/>
              <p:nvPr/>
            </p:nvSpPr>
            <p:spPr>
              <a:xfrm>
                <a:off x="2764488" y="-296561"/>
                <a:ext cx="108000" cy="1080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" name="Rektangel 14">
                <a:extLst>
                  <a:ext uri="{FF2B5EF4-FFF2-40B4-BE49-F238E27FC236}">
                    <a16:creationId xmlns:a16="http://schemas.microsoft.com/office/drawing/2014/main" id="{D8FDCC49-E616-6D43-AAF8-A0BEDB841DDB}"/>
                  </a:ext>
                </a:extLst>
              </p:cNvPr>
              <p:cNvSpPr/>
              <p:nvPr/>
            </p:nvSpPr>
            <p:spPr>
              <a:xfrm>
                <a:off x="3248160" y="-296561"/>
                <a:ext cx="108000" cy="108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" name="Rektangel 15">
                <a:extLst>
                  <a:ext uri="{FF2B5EF4-FFF2-40B4-BE49-F238E27FC236}">
                    <a16:creationId xmlns:a16="http://schemas.microsoft.com/office/drawing/2014/main" id="{BFC8C7F4-682C-0244-9233-0DB3AAB55DB3}"/>
                  </a:ext>
                </a:extLst>
              </p:cNvPr>
              <p:cNvSpPr/>
              <p:nvPr/>
            </p:nvSpPr>
            <p:spPr>
              <a:xfrm>
                <a:off x="2603264" y="-296561"/>
                <a:ext cx="108000" cy="10800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" name="Rektangel 16">
                <a:extLst>
                  <a:ext uri="{FF2B5EF4-FFF2-40B4-BE49-F238E27FC236}">
                    <a16:creationId xmlns:a16="http://schemas.microsoft.com/office/drawing/2014/main" id="{8331FA3E-3EBF-7C4E-9CDC-623852C8300E}"/>
                  </a:ext>
                </a:extLst>
              </p:cNvPr>
              <p:cNvSpPr/>
              <p:nvPr/>
            </p:nvSpPr>
            <p:spPr>
              <a:xfrm>
                <a:off x="2925712" y="-296561"/>
                <a:ext cx="108000" cy="1080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" name="Rektangel 17">
                <a:extLst>
                  <a:ext uri="{FF2B5EF4-FFF2-40B4-BE49-F238E27FC236}">
                    <a16:creationId xmlns:a16="http://schemas.microsoft.com/office/drawing/2014/main" id="{76E5D89D-4881-ED4C-A268-E6871C318CE5}"/>
                  </a:ext>
                </a:extLst>
              </p:cNvPr>
              <p:cNvSpPr/>
              <p:nvPr/>
            </p:nvSpPr>
            <p:spPr>
              <a:xfrm>
                <a:off x="3086936" y="-296561"/>
                <a:ext cx="108000" cy="1080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26833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9" r:id="rId1"/>
    <p:sldLayoutId id="2147484290" r:id="rId2"/>
    <p:sldLayoutId id="2147484291" r:id="rId3"/>
    <p:sldLayoutId id="2147484292" r:id="rId4"/>
    <p:sldLayoutId id="2147484293" r:id="rId5"/>
    <p:sldLayoutId id="2147484294" r:id="rId6"/>
    <p:sldLayoutId id="2147484295" r:id="rId7"/>
    <p:sldLayoutId id="2147484296" r:id="rId8"/>
    <p:sldLayoutId id="2147484297" r:id="rId9"/>
    <p:sldLayoutId id="2147484298" r:id="rId10"/>
    <p:sldLayoutId id="2147484299" r:id="rId11"/>
    <p:sldLayoutId id="2147484300" r:id="rId12"/>
    <p:sldLayoutId id="2147484301" r:id="rId13"/>
    <p:sldLayoutId id="2147484302" r:id="rId14"/>
    <p:sldLayoutId id="2147484303" r:id="rId15"/>
    <p:sldLayoutId id="2147484304" r:id="rId16"/>
    <p:sldLayoutId id="2147484305" r:id="rId17"/>
    <p:sldLayoutId id="2147484306" r:id="rId18"/>
    <p:sldLayoutId id="2147484307" r:id="rId19"/>
    <p:sldLayoutId id="2147484308" r:id="rId20"/>
    <p:sldLayoutId id="2147484309" r:id="rId21"/>
    <p:sldLayoutId id="2147484310" r:id="rId22"/>
    <p:sldLayoutId id="2147484311" r:id="rId23"/>
    <p:sldLayoutId id="2147484312" r:id="rId24"/>
    <p:sldLayoutId id="2147484313" r:id="rId25"/>
    <p:sldLayoutId id="2147484314" r:id="rId26"/>
    <p:sldLayoutId id="2147484315" r:id="rId27"/>
    <p:sldLayoutId id="2147484316" r:id="rId28"/>
    <p:sldLayoutId id="2147484317" r:id="rId29"/>
    <p:sldLayoutId id="2147484318" r:id="rId30"/>
    <p:sldLayoutId id="2147484319" r:id="rId31"/>
    <p:sldLayoutId id="2147484320" r:id="rId32"/>
    <p:sldLayoutId id="2147484321" r:id="rId33"/>
    <p:sldLayoutId id="2147484322" r:id="rId34"/>
    <p:sldLayoutId id="2147484323" r:id="rId35"/>
    <p:sldLayoutId id="2147484324" r:id="rId36"/>
    <p:sldLayoutId id="2147484325" r:id="rId37"/>
    <p:sldLayoutId id="2147484326" r:id="rId38"/>
    <p:sldLayoutId id="2147484327" r:id="rId39"/>
    <p:sldLayoutId id="2147484328" r:id="rId40"/>
    <p:sldLayoutId id="2147484329" r:id="rId41"/>
    <p:sldLayoutId id="2147484330" r:id="rId42"/>
    <p:sldLayoutId id="2147484331" r:id="rId4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34000" indent="-234000" algn="l" defTabSz="914400" rtl="0" eaLnBrk="1" latinLnBrk="0" hangingPunct="1">
        <a:lnSpc>
          <a:spcPct val="100000"/>
        </a:lnSpc>
        <a:spcBef>
          <a:spcPts val="1600"/>
        </a:spcBef>
        <a:buClr>
          <a:schemeClr val="accent1"/>
        </a:buClr>
        <a:buFont typeface="Wingdings" pitchFamily="2" charset="2"/>
        <a:buChar char="§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468000" indent="-234000" algn="l" defTabSz="9144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Font typeface="Wingdings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702000" indent="-234000" algn="l" defTabSz="9144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3pPr>
      <a:lvl4pPr marL="936000" indent="-234000" algn="l" defTabSz="9144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170000" indent="-234000" algn="l" defTabSz="9144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6" orient="horz" pos="2160">
          <p15:clr>
            <a:srgbClr val="F26B43"/>
          </p15:clr>
        </p15:guide>
        <p15:guide id="7" orient="horz" pos="1250">
          <p15:clr>
            <a:srgbClr val="F26B43"/>
          </p15:clr>
        </p15:guide>
        <p15:guide id="9" pos="453">
          <p15:clr>
            <a:srgbClr val="F26B43"/>
          </p15:clr>
        </p15:guide>
        <p15:guide id="10" pos="7230">
          <p15:clr>
            <a:srgbClr val="F26B43"/>
          </p15:clr>
        </p15:guide>
        <p15:guide id="12" orient="horz" pos="453">
          <p15:clr>
            <a:srgbClr val="F26B43"/>
          </p15:clr>
        </p15:guide>
        <p15:guide id="14" orient="horz" pos="3868">
          <p15:clr>
            <a:srgbClr val="F26B43"/>
          </p15:clr>
        </p15:guide>
        <p15:guide id="15" orient="horz" pos="1216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kt 11" hidden="1">
            <a:extLst>
              <a:ext uri="{FF2B5EF4-FFF2-40B4-BE49-F238E27FC236}">
                <a16:creationId xmlns:a16="http://schemas.microsoft.com/office/drawing/2014/main" id="{786B1746-E8EB-4854-A725-37B603562A2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44"/>
            </p:custDataLst>
            <p:extLst>
              <p:ext uri="{D42A27DB-BD31-4B8C-83A1-F6EECF244321}">
                <p14:modId xmlns:p14="http://schemas.microsoft.com/office/powerpoint/2010/main" val="128745822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5" imgW="530" imgH="529" progId="TCLayout.ActiveDocument.1">
                  <p:embed/>
                </p:oleObj>
              </mc:Choice>
              <mc:Fallback>
                <p:oleObj name="think-cell Slide" r:id="rId45" imgW="530" imgH="529" progId="TCLayout.ActiveDocument.1">
                  <p:embed/>
                  <p:pic>
                    <p:nvPicPr>
                      <p:cNvPr id="12" name="Objekt 11" hidden="1">
                        <a:extLst>
                          <a:ext uri="{FF2B5EF4-FFF2-40B4-BE49-F238E27FC236}">
                            <a16:creationId xmlns:a16="http://schemas.microsoft.com/office/drawing/2014/main" id="{786B1746-E8EB-4854-A725-37B603562A2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3F5BD145-1423-D747-A3B1-0A49BEB4B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631507"/>
            <a:ext cx="10757628" cy="101927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65BA2E8-E488-1141-8C19-E31233CE00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000" y="1932563"/>
            <a:ext cx="10763250" cy="420544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66D7521-9772-4B44-936E-3FF44A75FC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112500" y="6419779"/>
            <a:ext cx="593500" cy="18710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700" b="0" i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F733BDE-E94C-E143-828D-BEDA8E684E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9997" y="6419782"/>
            <a:ext cx="10389328" cy="18710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00" b="0" i="0">
                <a:solidFill>
                  <a:schemeClr val="tx2"/>
                </a:solidFill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6F1BF23-06F1-434E-884E-B15D15D939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6000" y="6419781"/>
            <a:ext cx="252000" cy="18710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700" b="0" i="0">
                <a:solidFill>
                  <a:schemeClr val="tx2"/>
                </a:solidFill>
                <a:latin typeface="+mn-lt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8" name="Logo">
            <a:extLst>
              <a:ext uri="{FF2B5EF4-FFF2-40B4-BE49-F238E27FC236}">
                <a16:creationId xmlns:a16="http://schemas.microsoft.com/office/drawing/2014/main" id="{8D853276-62F8-9E47-9D45-1F718991D418}"/>
              </a:ext>
            </a:extLst>
          </p:cNvPr>
          <p:cNvPicPr>
            <a:picLocks noChangeAspect="1"/>
          </p:cNvPicPr>
          <p:nvPr/>
        </p:nvPicPr>
        <p:blipFill>
          <a:blip r:embed="rId4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8"/>
              </a:ext>
            </a:extLst>
          </a:blip>
          <a:stretch>
            <a:fillRect/>
          </a:stretch>
        </p:blipFill>
        <p:spPr>
          <a:xfrm>
            <a:off x="11583005" y="179998"/>
            <a:ext cx="428995" cy="428995"/>
          </a:xfrm>
          <a:prstGeom prst="rect">
            <a:avLst/>
          </a:prstGeom>
        </p:spPr>
      </p:pic>
      <p:sp>
        <p:nvSpPr>
          <p:cNvPr id="19" name="Rektangel 18" hidden="1">
            <a:extLst>
              <a:ext uri="{FF2B5EF4-FFF2-40B4-BE49-F238E27FC236}">
                <a16:creationId xmlns:a16="http://schemas.microsoft.com/office/drawing/2014/main" id="{84F8643A-F634-C641-AECB-3F8F737CC294}"/>
              </a:ext>
            </a:extLst>
          </p:cNvPr>
          <p:cNvSpPr/>
          <p:nvPr/>
        </p:nvSpPr>
        <p:spPr>
          <a:xfrm>
            <a:off x="10644998" y="719998"/>
            <a:ext cx="719997" cy="719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b="0" i="0">
              <a:latin typeface="Myriad Pro" panose="020B0503030403020204" pitchFamily="34" charset="0"/>
            </a:endParaRP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6758B17D-EEE9-4448-B27B-23DB2E47D6E4}"/>
              </a:ext>
            </a:extLst>
          </p:cNvPr>
          <p:cNvSpPr txBox="1"/>
          <p:nvPr userDrawn="1"/>
        </p:nvSpPr>
        <p:spPr>
          <a:xfrm>
            <a:off x="719998" y="-340468"/>
            <a:ext cx="1668818" cy="180425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lang="nb-NO" sz="700" noProof="1">
                <a:latin typeface="Arial" panose="020B0604020202020204" pitchFamily="34" charset="0"/>
                <a:cs typeface="Arial" panose="020B0604020202020204" pitchFamily="34" charset="0"/>
              </a:rPr>
              <a:t>AF Gruppen</a:t>
            </a:r>
          </a:p>
        </p:txBody>
      </p:sp>
      <p:grpSp>
        <p:nvGrpSpPr>
          <p:cNvPr id="20" name="Gruppe 19">
            <a:extLst>
              <a:ext uri="{FF2B5EF4-FFF2-40B4-BE49-F238E27FC236}">
                <a16:creationId xmlns:a16="http://schemas.microsoft.com/office/drawing/2014/main" id="{9FA438CF-23D6-AC4E-AEC8-F95DF9E2AA60}"/>
              </a:ext>
            </a:extLst>
          </p:cNvPr>
          <p:cNvGrpSpPr/>
          <p:nvPr userDrawn="1"/>
        </p:nvGrpSpPr>
        <p:grpSpPr>
          <a:xfrm>
            <a:off x="2442040" y="-335454"/>
            <a:ext cx="1043680" cy="190800"/>
            <a:chOff x="2442040" y="-335454"/>
            <a:chExt cx="1043680" cy="190800"/>
          </a:xfrm>
        </p:grpSpPr>
        <p:sp>
          <p:nvSpPr>
            <p:cNvPr id="9" name="Rektangel 8">
              <a:extLst>
                <a:ext uri="{FF2B5EF4-FFF2-40B4-BE49-F238E27FC236}">
                  <a16:creationId xmlns:a16="http://schemas.microsoft.com/office/drawing/2014/main" id="{35D8D4B1-77C9-FE45-98F0-1A639B1A733B}"/>
                </a:ext>
              </a:extLst>
            </p:cNvPr>
            <p:cNvSpPr/>
            <p:nvPr/>
          </p:nvSpPr>
          <p:spPr>
            <a:xfrm>
              <a:off x="2442040" y="-335454"/>
              <a:ext cx="1043680" cy="190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grpSp>
          <p:nvGrpSpPr>
            <p:cNvPr id="10" name="Gruppe 9">
              <a:extLst>
                <a:ext uri="{FF2B5EF4-FFF2-40B4-BE49-F238E27FC236}">
                  <a16:creationId xmlns:a16="http://schemas.microsoft.com/office/drawing/2014/main" id="{E87C3FFE-F81B-B449-8AD2-B30FAC63777C}"/>
                </a:ext>
              </a:extLst>
            </p:cNvPr>
            <p:cNvGrpSpPr/>
            <p:nvPr/>
          </p:nvGrpSpPr>
          <p:grpSpPr>
            <a:xfrm>
              <a:off x="2506820" y="-296561"/>
              <a:ext cx="914120" cy="108000"/>
              <a:chOff x="2442040" y="-296561"/>
              <a:chExt cx="914120" cy="108000"/>
            </a:xfrm>
          </p:grpSpPr>
          <p:sp>
            <p:nvSpPr>
              <p:cNvPr id="13" name="Rektangel 12">
                <a:extLst>
                  <a:ext uri="{FF2B5EF4-FFF2-40B4-BE49-F238E27FC236}">
                    <a16:creationId xmlns:a16="http://schemas.microsoft.com/office/drawing/2014/main" id="{A7BCAAA8-C27D-0449-ADB2-1217F5F3D5D2}"/>
                  </a:ext>
                </a:extLst>
              </p:cNvPr>
              <p:cNvSpPr/>
              <p:nvPr/>
            </p:nvSpPr>
            <p:spPr>
              <a:xfrm>
                <a:off x="2442040" y="-296561"/>
                <a:ext cx="108000" cy="1080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" name="Rektangel 13">
                <a:extLst>
                  <a:ext uri="{FF2B5EF4-FFF2-40B4-BE49-F238E27FC236}">
                    <a16:creationId xmlns:a16="http://schemas.microsoft.com/office/drawing/2014/main" id="{6B4F1E6F-952D-6547-8E31-8FABCFD05C3F}"/>
                  </a:ext>
                </a:extLst>
              </p:cNvPr>
              <p:cNvSpPr/>
              <p:nvPr/>
            </p:nvSpPr>
            <p:spPr>
              <a:xfrm>
                <a:off x="2764488" y="-296561"/>
                <a:ext cx="108000" cy="1080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" name="Rektangel 14">
                <a:extLst>
                  <a:ext uri="{FF2B5EF4-FFF2-40B4-BE49-F238E27FC236}">
                    <a16:creationId xmlns:a16="http://schemas.microsoft.com/office/drawing/2014/main" id="{D8FDCC49-E616-6D43-AAF8-A0BEDB841DDB}"/>
                  </a:ext>
                </a:extLst>
              </p:cNvPr>
              <p:cNvSpPr/>
              <p:nvPr/>
            </p:nvSpPr>
            <p:spPr>
              <a:xfrm>
                <a:off x="3248160" y="-296561"/>
                <a:ext cx="108000" cy="108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" name="Rektangel 15">
                <a:extLst>
                  <a:ext uri="{FF2B5EF4-FFF2-40B4-BE49-F238E27FC236}">
                    <a16:creationId xmlns:a16="http://schemas.microsoft.com/office/drawing/2014/main" id="{BFC8C7F4-682C-0244-9233-0DB3AAB55DB3}"/>
                  </a:ext>
                </a:extLst>
              </p:cNvPr>
              <p:cNvSpPr/>
              <p:nvPr/>
            </p:nvSpPr>
            <p:spPr>
              <a:xfrm>
                <a:off x="2603264" y="-296561"/>
                <a:ext cx="108000" cy="10800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" name="Rektangel 16">
                <a:extLst>
                  <a:ext uri="{FF2B5EF4-FFF2-40B4-BE49-F238E27FC236}">
                    <a16:creationId xmlns:a16="http://schemas.microsoft.com/office/drawing/2014/main" id="{8331FA3E-3EBF-7C4E-9CDC-623852C8300E}"/>
                  </a:ext>
                </a:extLst>
              </p:cNvPr>
              <p:cNvSpPr/>
              <p:nvPr/>
            </p:nvSpPr>
            <p:spPr>
              <a:xfrm>
                <a:off x="2925712" y="-296561"/>
                <a:ext cx="108000" cy="1080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" name="Rektangel 17">
                <a:extLst>
                  <a:ext uri="{FF2B5EF4-FFF2-40B4-BE49-F238E27FC236}">
                    <a16:creationId xmlns:a16="http://schemas.microsoft.com/office/drawing/2014/main" id="{76E5D89D-4881-ED4C-A268-E6871C318CE5}"/>
                  </a:ext>
                </a:extLst>
              </p:cNvPr>
              <p:cNvSpPr/>
              <p:nvPr/>
            </p:nvSpPr>
            <p:spPr>
              <a:xfrm>
                <a:off x="3086936" y="-296561"/>
                <a:ext cx="108000" cy="1080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14493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98" r:id="rId1"/>
    <p:sldLayoutId id="2147484399" r:id="rId2"/>
    <p:sldLayoutId id="2147484400" r:id="rId3"/>
    <p:sldLayoutId id="2147484401" r:id="rId4"/>
    <p:sldLayoutId id="2147484402" r:id="rId5"/>
    <p:sldLayoutId id="2147484403" r:id="rId6"/>
    <p:sldLayoutId id="2147484404" r:id="rId7"/>
    <p:sldLayoutId id="2147484405" r:id="rId8"/>
    <p:sldLayoutId id="2147484406" r:id="rId9"/>
    <p:sldLayoutId id="2147484407" r:id="rId10"/>
    <p:sldLayoutId id="2147484408" r:id="rId11"/>
    <p:sldLayoutId id="2147484409" r:id="rId12"/>
    <p:sldLayoutId id="2147484410" r:id="rId13"/>
    <p:sldLayoutId id="2147484411" r:id="rId14"/>
    <p:sldLayoutId id="2147484412" r:id="rId15"/>
    <p:sldLayoutId id="2147484413" r:id="rId16"/>
    <p:sldLayoutId id="2147484414" r:id="rId17"/>
    <p:sldLayoutId id="2147484415" r:id="rId18"/>
    <p:sldLayoutId id="2147484416" r:id="rId19"/>
    <p:sldLayoutId id="2147484417" r:id="rId20"/>
    <p:sldLayoutId id="2147484418" r:id="rId21"/>
    <p:sldLayoutId id="2147484419" r:id="rId22"/>
    <p:sldLayoutId id="2147484420" r:id="rId23"/>
    <p:sldLayoutId id="2147484421" r:id="rId24"/>
    <p:sldLayoutId id="2147484422" r:id="rId25"/>
    <p:sldLayoutId id="2147484423" r:id="rId26"/>
    <p:sldLayoutId id="2147484424" r:id="rId27"/>
    <p:sldLayoutId id="2147484425" r:id="rId28"/>
    <p:sldLayoutId id="2147484426" r:id="rId29"/>
    <p:sldLayoutId id="2147484427" r:id="rId30"/>
    <p:sldLayoutId id="2147484428" r:id="rId31"/>
    <p:sldLayoutId id="2147484429" r:id="rId32"/>
    <p:sldLayoutId id="2147484430" r:id="rId33"/>
    <p:sldLayoutId id="2147484431" r:id="rId34"/>
    <p:sldLayoutId id="2147484432" r:id="rId35"/>
    <p:sldLayoutId id="2147484433" r:id="rId36"/>
    <p:sldLayoutId id="2147484434" r:id="rId37"/>
    <p:sldLayoutId id="2147484435" r:id="rId38"/>
    <p:sldLayoutId id="2147484436" r:id="rId39"/>
    <p:sldLayoutId id="2147484437" r:id="rId40"/>
    <p:sldLayoutId id="2147484438" r:id="rId41"/>
    <p:sldLayoutId id="2147484439" r:id="rId4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34000" indent="-234000" algn="l" defTabSz="914400" rtl="0" eaLnBrk="1" latinLnBrk="0" hangingPunct="1">
        <a:lnSpc>
          <a:spcPct val="100000"/>
        </a:lnSpc>
        <a:spcBef>
          <a:spcPts val="1600"/>
        </a:spcBef>
        <a:buClr>
          <a:schemeClr val="accent1"/>
        </a:buClr>
        <a:buFont typeface="Wingdings" pitchFamily="2" charset="2"/>
        <a:buChar char="§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468000" indent="-234000" algn="l" defTabSz="9144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Font typeface="Wingdings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702000" indent="-234000" algn="l" defTabSz="9144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3pPr>
      <a:lvl4pPr marL="936000" indent="-234000" algn="l" defTabSz="9144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170000" indent="-234000" algn="l" defTabSz="9144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6" orient="horz" pos="2160">
          <p15:clr>
            <a:srgbClr val="F26B43"/>
          </p15:clr>
        </p15:guide>
        <p15:guide id="7" orient="horz" pos="1250">
          <p15:clr>
            <a:srgbClr val="F26B43"/>
          </p15:clr>
        </p15:guide>
        <p15:guide id="9" pos="453">
          <p15:clr>
            <a:srgbClr val="F26B43"/>
          </p15:clr>
        </p15:guide>
        <p15:guide id="10" pos="7230">
          <p15:clr>
            <a:srgbClr val="F26B43"/>
          </p15:clr>
        </p15:guide>
        <p15:guide id="12" orient="horz" pos="453">
          <p15:clr>
            <a:srgbClr val="F26B43"/>
          </p15:clr>
        </p15:guide>
        <p15:guide id="14" orient="horz" pos="3868">
          <p15:clr>
            <a:srgbClr val="F26B43"/>
          </p15:clr>
        </p15:guide>
        <p15:guide id="15" orient="horz" pos="1216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kt 11" hidden="1">
            <a:extLst>
              <a:ext uri="{FF2B5EF4-FFF2-40B4-BE49-F238E27FC236}">
                <a16:creationId xmlns:a16="http://schemas.microsoft.com/office/drawing/2014/main" id="{786B1746-E8EB-4854-A725-37B603562A2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44"/>
            </p:custDataLst>
            <p:extLst>
              <p:ext uri="{D42A27DB-BD31-4B8C-83A1-F6EECF244321}">
                <p14:modId xmlns:p14="http://schemas.microsoft.com/office/powerpoint/2010/main" val="128745822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5" imgW="530" imgH="529" progId="TCLayout.ActiveDocument.1">
                  <p:embed/>
                </p:oleObj>
              </mc:Choice>
              <mc:Fallback>
                <p:oleObj name="think-cell Slide" r:id="rId45" imgW="530" imgH="529" progId="TCLayout.ActiveDocument.1">
                  <p:embed/>
                  <p:pic>
                    <p:nvPicPr>
                      <p:cNvPr id="12" name="Objekt 11" hidden="1">
                        <a:extLst>
                          <a:ext uri="{FF2B5EF4-FFF2-40B4-BE49-F238E27FC236}">
                            <a16:creationId xmlns:a16="http://schemas.microsoft.com/office/drawing/2014/main" id="{786B1746-E8EB-4854-A725-37B603562A2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3F5BD145-1423-D747-A3B1-0A49BEB4B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631507"/>
            <a:ext cx="10757628" cy="101927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65BA2E8-E488-1141-8C19-E31233CE00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000" y="1932563"/>
            <a:ext cx="10763250" cy="420544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66D7521-9772-4B44-936E-3FF44A75FC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112500" y="6419779"/>
            <a:ext cx="593500" cy="18710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700" b="0" i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25.06.2021</a:t>
            </a:r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F733BDE-E94C-E143-828D-BEDA8E684E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9997" y="6419782"/>
            <a:ext cx="10389328" cy="18710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00" b="0" i="0">
                <a:solidFill>
                  <a:schemeClr val="tx2"/>
                </a:solidFill>
                <a:latin typeface="+mn-lt"/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6F1BF23-06F1-434E-884E-B15D15D939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6000" y="6419781"/>
            <a:ext cx="252000" cy="18710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700" b="0" i="0">
                <a:solidFill>
                  <a:schemeClr val="tx2"/>
                </a:solidFill>
                <a:latin typeface="+mn-lt"/>
              </a:defRPr>
            </a:lvl1pPr>
          </a:lstStyle>
          <a:p>
            <a:fld id="{6FC27C0E-69D6-2140-BAEC-594D114B0964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8" name="Logo">
            <a:extLst>
              <a:ext uri="{FF2B5EF4-FFF2-40B4-BE49-F238E27FC236}">
                <a16:creationId xmlns:a16="http://schemas.microsoft.com/office/drawing/2014/main" id="{8D853276-62F8-9E47-9D45-1F718991D418}"/>
              </a:ext>
            </a:extLst>
          </p:cNvPr>
          <p:cNvPicPr>
            <a:picLocks noChangeAspect="1"/>
          </p:cNvPicPr>
          <p:nvPr/>
        </p:nvPicPr>
        <p:blipFill>
          <a:blip r:embed="rId4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8"/>
              </a:ext>
            </a:extLst>
          </a:blip>
          <a:stretch>
            <a:fillRect/>
          </a:stretch>
        </p:blipFill>
        <p:spPr>
          <a:xfrm>
            <a:off x="11583005" y="179998"/>
            <a:ext cx="428995" cy="428995"/>
          </a:xfrm>
          <a:prstGeom prst="rect">
            <a:avLst/>
          </a:prstGeom>
        </p:spPr>
      </p:pic>
      <p:sp>
        <p:nvSpPr>
          <p:cNvPr id="19" name="Rektangel 18" hidden="1">
            <a:extLst>
              <a:ext uri="{FF2B5EF4-FFF2-40B4-BE49-F238E27FC236}">
                <a16:creationId xmlns:a16="http://schemas.microsoft.com/office/drawing/2014/main" id="{84F8643A-F634-C641-AECB-3F8F737CC294}"/>
              </a:ext>
            </a:extLst>
          </p:cNvPr>
          <p:cNvSpPr/>
          <p:nvPr/>
        </p:nvSpPr>
        <p:spPr>
          <a:xfrm>
            <a:off x="10644998" y="719998"/>
            <a:ext cx="719997" cy="719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b="0" i="0">
              <a:latin typeface="Myriad Pro" panose="020B0503030403020204" pitchFamily="34" charset="0"/>
            </a:endParaRP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6758B17D-EEE9-4448-B27B-23DB2E47D6E4}"/>
              </a:ext>
            </a:extLst>
          </p:cNvPr>
          <p:cNvSpPr txBox="1"/>
          <p:nvPr userDrawn="1"/>
        </p:nvSpPr>
        <p:spPr>
          <a:xfrm>
            <a:off x="719998" y="-340468"/>
            <a:ext cx="1668818" cy="180425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lang="nb-NO" sz="700" noProof="1">
                <a:latin typeface="Arial" panose="020B0604020202020204" pitchFamily="34" charset="0"/>
                <a:cs typeface="Arial" panose="020B0604020202020204" pitchFamily="34" charset="0"/>
              </a:rPr>
              <a:t>AF Gruppen</a:t>
            </a:r>
          </a:p>
        </p:txBody>
      </p:sp>
      <p:grpSp>
        <p:nvGrpSpPr>
          <p:cNvPr id="20" name="Gruppe 19">
            <a:extLst>
              <a:ext uri="{FF2B5EF4-FFF2-40B4-BE49-F238E27FC236}">
                <a16:creationId xmlns:a16="http://schemas.microsoft.com/office/drawing/2014/main" id="{9FA438CF-23D6-AC4E-AEC8-F95DF9E2AA60}"/>
              </a:ext>
            </a:extLst>
          </p:cNvPr>
          <p:cNvGrpSpPr/>
          <p:nvPr userDrawn="1"/>
        </p:nvGrpSpPr>
        <p:grpSpPr>
          <a:xfrm>
            <a:off x="2442040" y="-335454"/>
            <a:ext cx="1043680" cy="190800"/>
            <a:chOff x="2442040" y="-335454"/>
            <a:chExt cx="1043680" cy="190800"/>
          </a:xfrm>
        </p:grpSpPr>
        <p:sp>
          <p:nvSpPr>
            <p:cNvPr id="9" name="Rektangel 8">
              <a:extLst>
                <a:ext uri="{FF2B5EF4-FFF2-40B4-BE49-F238E27FC236}">
                  <a16:creationId xmlns:a16="http://schemas.microsoft.com/office/drawing/2014/main" id="{35D8D4B1-77C9-FE45-98F0-1A639B1A733B}"/>
                </a:ext>
              </a:extLst>
            </p:cNvPr>
            <p:cNvSpPr/>
            <p:nvPr/>
          </p:nvSpPr>
          <p:spPr>
            <a:xfrm>
              <a:off x="2442040" y="-335454"/>
              <a:ext cx="1043680" cy="190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grpSp>
          <p:nvGrpSpPr>
            <p:cNvPr id="10" name="Gruppe 9">
              <a:extLst>
                <a:ext uri="{FF2B5EF4-FFF2-40B4-BE49-F238E27FC236}">
                  <a16:creationId xmlns:a16="http://schemas.microsoft.com/office/drawing/2014/main" id="{E87C3FFE-F81B-B449-8AD2-B30FAC63777C}"/>
                </a:ext>
              </a:extLst>
            </p:cNvPr>
            <p:cNvGrpSpPr/>
            <p:nvPr/>
          </p:nvGrpSpPr>
          <p:grpSpPr>
            <a:xfrm>
              <a:off x="2506820" y="-296561"/>
              <a:ext cx="914120" cy="108000"/>
              <a:chOff x="2442040" y="-296561"/>
              <a:chExt cx="914120" cy="108000"/>
            </a:xfrm>
          </p:grpSpPr>
          <p:sp>
            <p:nvSpPr>
              <p:cNvPr id="13" name="Rektangel 12">
                <a:extLst>
                  <a:ext uri="{FF2B5EF4-FFF2-40B4-BE49-F238E27FC236}">
                    <a16:creationId xmlns:a16="http://schemas.microsoft.com/office/drawing/2014/main" id="{A7BCAAA8-C27D-0449-ADB2-1217F5F3D5D2}"/>
                  </a:ext>
                </a:extLst>
              </p:cNvPr>
              <p:cNvSpPr/>
              <p:nvPr/>
            </p:nvSpPr>
            <p:spPr>
              <a:xfrm>
                <a:off x="2442040" y="-296561"/>
                <a:ext cx="108000" cy="1080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4" name="Rektangel 13">
                <a:extLst>
                  <a:ext uri="{FF2B5EF4-FFF2-40B4-BE49-F238E27FC236}">
                    <a16:creationId xmlns:a16="http://schemas.microsoft.com/office/drawing/2014/main" id="{6B4F1E6F-952D-6547-8E31-8FABCFD05C3F}"/>
                  </a:ext>
                </a:extLst>
              </p:cNvPr>
              <p:cNvSpPr/>
              <p:nvPr/>
            </p:nvSpPr>
            <p:spPr>
              <a:xfrm>
                <a:off x="2764488" y="-296561"/>
                <a:ext cx="108000" cy="1080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5" name="Rektangel 14">
                <a:extLst>
                  <a:ext uri="{FF2B5EF4-FFF2-40B4-BE49-F238E27FC236}">
                    <a16:creationId xmlns:a16="http://schemas.microsoft.com/office/drawing/2014/main" id="{D8FDCC49-E616-6D43-AAF8-A0BEDB841DDB}"/>
                  </a:ext>
                </a:extLst>
              </p:cNvPr>
              <p:cNvSpPr/>
              <p:nvPr/>
            </p:nvSpPr>
            <p:spPr>
              <a:xfrm>
                <a:off x="3248160" y="-296561"/>
                <a:ext cx="108000" cy="108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6" name="Rektangel 15">
                <a:extLst>
                  <a:ext uri="{FF2B5EF4-FFF2-40B4-BE49-F238E27FC236}">
                    <a16:creationId xmlns:a16="http://schemas.microsoft.com/office/drawing/2014/main" id="{BFC8C7F4-682C-0244-9233-0DB3AAB55DB3}"/>
                  </a:ext>
                </a:extLst>
              </p:cNvPr>
              <p:cNvSpPr/>
              <p:nvPr/>
            </p:nvSpPr>
            <p:spPr>
              <a:xfrm>
                <a:off x="2603264" y="-296561"/>
                <a:ext cx="108000" cy="10800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" name="Rektangel 16">
                <a:extLst>
                  <a:ext uri="{FF2B5EF4-FFF2-40B4-BE49-F238E27FC236}">
                    <a16:creationId xmlns:a16="http://schemas.microsoft.com/office/drawing/2014/main" id="{8331FA3E-3EBF-7C4E-9CDC-623852C8300E}"/>
                  </a:ext>
                </a:extLst>
              </p:cNvPr>
              <p:cNvSpPr/>
              <p:nvPr/>
            </p:nvSpPr>
            <p:spPr>
              <a:xfrm>
                <a:off x="2925712" y="-296561"/>
                <a:ext cx="108000" cy="1080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8" name="Rektangel 17">
                <a:extLst>
                  <a:ext uri="{FF2B5EF4-FFF2-40B4-BE49-F238E27FC236}">
                    <a16:creationId xmlns:a16="http://schemas.microsoft.com/office/drawing/2014/main" id="{76E5D89D-4881-ED4C-A268-E6871C318CE5}"/>
                  </a:ext>
                </a:extLst>
              </p:cNvPr>
              <p:cNvSpPr/>
              <p:nvPr/>
            </p:nvSpPr>
            <p:spPr>
              <a:xfrm>
                <a:off x="3086936" y="-296561"/>
                <a:ext cx="108000" cy="1080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36730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41" r:id="rId1"/>
    <p:sldLayoutId id="2147484442" r:id="rId2"/>
    <p:sldLayoutId id="2147484443" r:id="rId3"/>
    <p:sldLayoutId id="2147484444" r:id="rId4"/>
    <p:sldLayoutId id="2147484445" r:id="rId5"/>
    <p:sldLayoutId id="2147484446" r:id="rId6"/>
    <p:sldLayoutId id="2147484447" r:id="rId7"/>
    <p:sldLayoutId id="2147484448" r:id="rId8"/>
    <p:sldLayoutId id="2147484449" r:id="rId9"/>
    <p:sldLayoutId id="2147484450" r:id="rId10"/>
    <p:sldLayoutId id="2147484451" r:id="rId11"/>
    <p:sldLayoutId id="2147484452" r:id="rId12"/>
    <p:sldLayoutId id="2147484453" r:id="rId13"/>
    <p:sldLayoutId id="2147484454" r:id="rId14"/>
    <p:sldLayoutId id="2147484455" r:id="rId15"/>
    <p:sldLayoutId id="2147484456" r:id="rId16"/>
    <p:sldLayoutId id="2147484457" r:id="rId17"/>
    <p:sldLayoutId id="2147484458" r:id="rId18"/>
    <p:sldLayoutId id="2147484459" r:id="rId19"/>
    <p:sldLayoutId id="2147484460" r:id="rId20"/>
    <p:sldLayoutId id="2147484461" r:id="rId21"/>
    <p:sldLayoutId id="2147484462" r:id="rId22"/>
    <p:sldLayoutId id="2147484463" r:id="rId23"/>
    <p:sldLayoutId id="2147484464" r:id="rId24"/>
    <p:sldLayoutId id="2147484465" r:id="rId25"/>
    <p:sldLayoutId id="2147484466" r:id="rId26"/>
    <p:sldLayoutId id="2147484467" r:id="rId27"/>
    <p:sldLayoutId id="2147484468" r:id="rId28"/>
    <p:sldLayoutId id="2147484469" r:id="rId29"/>
    <p:sldLayoutId id="2147484470" r:id="rId30"/>
    <p:sldLayoutId id="2147484471" r:id="rId31"/>
    <p:sldLayoutId id="2147484472" r:id="rId32"/>
    <p:sldLayoutId id="2147484473" r:id="rId33"/>
    <p:sldLayoutId id="2147484474" r:id="rId34"/>
    <p:sldLayoutId id="2147484475" r:id="rId35"/>
    <p:sldLayoutId id="2147484476" r:id="rId36"/>
    <p:sldLayoutId id="2147484477" r:id="rId37"/>
    <p:sldLayoutId id="2147484478" r:id="rId38"/>
    <p:sldLayoutId id="2147484479" r:id="rId39"/>
    <p:sldLayoutId id="2147484480" r:id="rId40"/>
    <p:sldLayoutId id="2147484481" r:id="rId41"/>
    <p:sldLayoutId id="2147484482" r:id="rId4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34000" indent="-234000" algn="l" defTabSz="914400" rtl="0" eaLnBrk="1" latinLnBrk="0" hangingPunct="1">
        <a:lnSpc>
          <a:spcPct val="100000"/>
        </a:lnSpc>
        <a:spcBef>
          <a:spcPts val="1600"/>
        </a:spcBef>
        <a:buClr>
          <a:schemeClr val="accent1"/>
        </a:buClr>
        <a:buFont typeface="Wingdings" pitchFamily="2" charset="2"/>
        <a:buChar char="§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468000" indent="-234000" algn="l" defTabSz="9144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Font typeface="Wingdings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702000" indent="-234000" algn="l" defTabSz="9144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3pPr>
      <a:lvl4pPr marL="936000" indent="-234000" algn="l" defTabSz="9144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170000" indent="-234000" algn="l" defTabSz="9144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6" orient="horz" pos="2160">
          <p15:clr>
            <a:srgbClr val="F26B43"/>
          </p15:clr>
        </p15:guide>
        <p15:guide id="7" orient="horz" pos="1250">
          <p15:clr>
            <a:srgbClr val="F26B43"/>
          </p15:clr>
        </p15:guide>
        <p15:guide id="9" pos="453">
          <p15:clr>
            <a:srgbClr val="F26B43"/>
          </p15:clr>
        </p15:guide>
        <p15:guide id="10" pos="7230">
          <p15:clr>
            <a:srgbClr val="F26B43"/>
          </p15:clr>
        </p15:guide>
        <p15:guide id="12" orient="horz" pos="453">
          <p15:clr>
            <a:srgbClr val="F26B43"/>
          </p15:clr>
        </p15:guide>
        <p15:guide id="14" orient="horz" pos="3868">
          <p15:clr>
            <a:srgbClr val="F26B43"/>
          </p15:clr>
        </p15:guide>
        <p15:guide id="15" orient="horz" pos="1216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DDE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59B80371-CB31-8DA9-C959-3E5C5CEAD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1" y="658800"/>
            <a:ext cx="10754450" cy="7200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endParaRPr lang="nb-NO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9B0FD4D7-67AF-0841-0B7C-3B4E1508750F}"/>
              </a:ext>
            </a:extLst>
          </p:cNvPr>
          <p:cNvSpPr>
            <a:spLocks noGrp="1" noChangeAspect="1"/>
          </p:cNvSpPr>
          <p:nvPr>
            <p:ph type="body" idx="1"/>
          </p:nvPr>
        </p:nvSpPr>
        <p:spPr>
          <a:xfrm>
            <a:off x="720001" y="1620001"/>
            <a:ext cx="10754450" cy="461943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</p:txBody>
      </p:sp>
      <p:pic>
        <p:nvPicPr>
          <p:cNvPr id="9" name="Picture 12">
            <a:extLst>
              <a:ext uri="{FF2B5EF4-FFF2-40B4-BE49-F238E27FC236}">
                <a16:creationId xmlns:a16="http://schemas.microsoft.com/office/drawing/2014/main" id="{8BA9CECC-3D3C-7BDB-1E79-6CA3AC899B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092" y="6239435"/>
            <a:ext cx="336027" cy="349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268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79" r:id="rId3"/>
    <p:sldLayoutId id="2147483734" r:id="rId4"/>
    <p:sldLayoutId id="2147483719" r:id="rId5"/>
    <p:sldLayoutId id="2147483721" r:id="rId6"/>
    <p:sldLayoutId id="2147483730" r:id="rId7"/>
    <p:sldLayoutId id="2147483653" r:id="rId8"/>
    <p:sldLayoutId id="2147483726" r:id="rId9"/>
    <p:sldLayoutId id="2147483666" r:id="rId10"/>
    <p:sldLayoutId id="2147483662" r:id="rId11"/>
    <p:sldLayoutId id="2147483729" r:id="rId12"/>
    <p:sldLayoutId id="2147483663" r:id="rId13"/>
    <p:sldLayoutId id="2147483664" r:id="rId14"/>
    <p:sldLayoutId id="2147483665" r:id="rId15"/>
    <p:sldLayoutId id="2147483667" r:id="rId16"/>
    <p:sldLayoutId id="2147483723" r:id="rId17"/>
    <p:sldLayoutId id="2147483668" r:id="rId18"/>
    <p:sldLayoutId id="2147483669" r:id="rId19"/>
    <p:sldLayoutId id="2147483732" r:id="rId20"/>
    <p:sldLayoutId id="2147483733" r:id="rId21"/>
    <p:sldLayoutId id="2147483671" r:id="rId22"/>
    <p:sldLayoutId id="2147483725" r:id="rId23"/>
    <p:sldLayoutId id="2147483724" r:id="rId24"/>
    <p:sldLayoutId id="2147483678" r:id="rId25"/>
    <p:sldLayoutId id="2147483720" r:id="rId26"/>
    <p:sldLayoutId id="2147483681" r:id="rId27"/>
    <p:sldLayoutId id="2147483682" r:id="rId28"/>
    <p:sldLayoutId id="2147483683" r:id="rId29"/>
    <p:sldLayoutId id="2147483728" r:id="rId30"/>
    <p:sldLayoutId id="2147483685" r:id="rId31"/>
    <p:sldLayoutId id="2147483686" r:id="rId32"/>
    <p:sldLayoutId id="2147483735" r:id="rId33"/>
    <p:sldLayoutId id="2147483655" r:id="rId34"/>
    <p:sldLayoutId id="2147483677" r:id="rId35"/>
    <p:sldLayoutId id="2147483736" r:id="rId36"/>
    <p:sldLayoutId id="2147484569" r:id="rId37"/>
    <p:sldLayoutId id="2147483784" r:id="rId38"/>
  </p:sldLayoutIdLst>
  <p:txStyles>
    <p:titleStyle>
      <a:lvl1pPr algn="l" defTabSz="914377" rtl="0" eaLnBrk="1" latinLnBrk="0" hangingPunct="1">
        <a:lnSpc>
          <a:spcPct val="100000"/>
        </a:lnSpc>
        <a:spcBef>
          <a:spcPct val="0"/>
        </a:spcBef>
        <a:buNone/>
        <a:defRPr sz="4000" kern="1200">
          <a:solidFill>
            <a:srgbClr val="48808D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‒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indent="0" algn="l" defTabSz="914377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‒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‒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451" userDrawn="1">
          <p15:clr>
            <a:srgbClr val="F26B43"/>
          </p15:clr>
        </p15:guide>
        <p15:guide id="4" pos="7228" userDrawn="1">
          <p15:clr>
            <a:srgbClr val="F26B43"/>
          </p15:clr>
        </p15:guide>
        <p15:guide id="5" pos="3613" userDrawn="1">
          <p15:clr>
            <a:srgbClr val="5ACBF0"/>
          </p15:clr>
        </p15:guide>
        <p15:guide id="6" pos="4067" userDrawn="1">
          <p15:clr>
            <a:srgbClr val="5ACBF0"/>
          </p15:clr>
        </p15:guide>
        <p15:guide id="7" pos="3727" userDrawn="1">
          <p15:clr>
            <a:srgbClr val="547EBF"/>
          </p15:clr>
        </p15:guide>
        <p15:guide id="8" pos="3953" userDrawn="1">
          <p15:clr>
            <a:srgbClr val="547EBF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9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microsoft.com/office/2018/10/relationships/comments" Target="../comments/modernComment_145_2FDC076F.xml"/><Relationship Id="rId1" Type="http://schemas.openxmlformats.org/officeDocument/2006/relationships/slideLayout" Target="../slideLayouts/slideLayout12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41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40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42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0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0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customXml" Target="../ink/ink3.xml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140.xml"/><Relationship Id="rId6" Type="http://schemas.openxmlformats.org/officeDocument/2006/relationships/diagramColors" Target="../diagrams/colors5.xml"/><Relationship Id="rId11" Type="http://schemas.openxmlformats.org/officeDocument/2006/relationships/customXml" Target="../ink/ink2.xml"/><Relationship Id="rId5" Type="http://schemas.openxmlformats.org/officeDocument/2006/relationships/diagramQuickStyle" Target="../diagrams/quickStyle5.xml"/><Relationship Id="rId15" Type="http://schemas.openxmlformats.org/officeDocument/2006/relationships/customXml" Target="../ink/ink4.xml"/><Relationship Id="rId10" Type="http://schemas.openxmlformats.org/officeDocument/2006/relationships/image" Target="../media/image45.png"/><Relationship Id="rId4" Type="http://schemas.openxmlformats.org/officeDocument/2006/relationships/diagramLayout" Target="../diagrams/layout5.xml"/><Relationship Id="rId9" Type="http://schemas.openxmlformats.org/officeDocument/2006/relationships/customXml" Target="../ink/ink1.xml"/><Relationship Id="rId1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49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40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0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40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7" Type="http://schemas.openxmlformats.org/officeDocument/2006/relationships/image" Target="../media/image52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140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7" Type="http://schemas.openxmlformats.org/officeDocument/2006/relationships/image" Target="../media/image53.pn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137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7" Type="http://schemas.openxmlformats.org/officeDocument/2006/relationships/image" Target="../media/image54.pn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137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7" Type="http://schemas.openxmlformats.org/officeDocument/2006/relationships/image" Target="../media/image55.jpe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137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7" Type="http://schemas.openxmlformats.org/officeDocument/2006/relationships/image" Target="../media/image56.pn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137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7" Type="http://schemas.openxmlformats.org/officeDocument/2006/relationships/image" Target="../media/image57.png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137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diagramLayout" Target="../diagrams/layout15.xml"/><Relationship Id="rId7" Type="http://schemas.openxmlformats.org/officeDocument/2006/relationships/image" Target="../media/image58.png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137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4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0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14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4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yeveier.no/strekninger/innlandet/e6-roterud-storhove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3.xml"/><Relationship Id="rId5" Type="http://schemas.openxmlformats.org/officeDocument/2006/relationships/image" Target="../media/image63.png"/><Relationship Id="rId4" Type="http://schemas.openxmlformats.org/officeDocument/2006/relationships/hyperlink" Target="mailto:e6-innlandet@afgruppen.no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71.xml"/><Relationship Id="rId1" Type="http://schemas.openxmlformats.org/officeDocument/2006/relationships/tags" Target="../tags/tag6.xml"/><Relationship Id="rId6" Type="http://schemas.openxmlformats.org/officeDocument/2006/relationships/image" Target="../media/image23.jpeg"/><Relationship Id="rId5" Type="http://schemas.openxmlformats.org/officeDocument/2006/relationships/image" Target="../media/image22.emf"/><Relationship Id="rId4" Type="http://schemas.openxmlformats.org/officeDocument/2006/relationships/oleObject" Target="../embeddings/oleObject5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7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!!Bilde">
            <a:extLst>
              <a:ext uri="{FF2B5EF4-FFF2-40B4-BE49-F238E27FC236}">
                <a16:creationId xmlns:a16="http://schemas.microsoft.com/office/drawing/2014/main" id="{15259FCE-6110-4C96-9748-FEFB95A1927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</p:spPr>
      </p:pic>
      <p:pic>
        <p:nvPicPr>
          <p:cNvPr id="9" name="Bilde 8" descr="Et bilde som inneholder utendørs, tre, gress, Flyfoto&#10;&#10;KI-generert innhold kan være feil.">
            <a:extLst>
              <a:ext uri="{FF2B5EF4-FFF2-40B4-BE49-F238E27FC236}">
                <a16:creationId xmlns:a16="http://schemas.microsoft.com/office/drawing/2014/main" id="{226DF490-523D-7FF4-133B-F7CBA1566C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0"/>
            <a:ext cx="12192000" cy="685800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D99CBAB-B3E7-440A-A6B4-6EE10CAD5A5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nb-NO"/>
              <a:t> </a:t>
            </a:r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EF48E6D8-1E74-480E-ABC8-2E8E295D53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" y="-9000"/>
            <a:ext cx="4601685" cy="1619998"/>
          </a:xfrm>
        </p:spPr>
        <p:txBody>
          <a:bodyPr/>
          <a:lstStyle/>
          <a:p>
            <a:r>
              <a:rPr lang="nb-NO" sz="3200" dirty="0"/>
              <a:t>Digitalt Informasjonsmøte </a:t>
            </a:r>
            <a:br>
              <a:rPr lang="nb-NO" sz="3200" dirty="0"/>
            </a:br>
            <a:r>
              <a:rPr lang="nb-NO" sz="3200" dirty="0"/>
              <a:t>naboer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FBE46BE4-06D9-40A8-89D8-C4856A07A2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" y="1608030"/>
            <a:ext cx="4601688" cy="1152984"/>
          </a:xfrm>
        </p:spPr>
        <p:txBody>
          <a:bodyPr vert="horz" lIns="720000" tIns="0" rIns="720000" bIns="0" rtlCol="0" anchor="t">
            <a:noAutofit/>
          </a:bodyPr>
          <a:lstStyle/>
          <a:p>
            <a:r>
              <a:rPr lang="nb-NO"/>
              <a:t>E6 Roterud – Storhove</a:t>
            </a:r>
          </a:p>
          <a:p>
            <a:endParaRPr lang="nb-NO"/>
          </a:p>
          <a:p>
            <a:r>
              <a:rPr lang="nb-NO"/>
              <a:t>19.03.2025</a:t>
            </a:r>
          </a:p>
          <a:p>
            <a:endParaRPr lang="nb-NO"/>
          </a:p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64830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ssholder for innhold 7" descr="Et bilde som inneholder utendørs, gress, sky, tre&#10;&#10;Automatisk generert beskrivelse">
            <a:extLst>
              <a:ext uri="{FF2B5EF4-FFF2-40B4-BE49-F238E27FC236}">
                <a16:creationId xmlns:a16="http://schemas.microsoft.com/office/drawing/2014/main" id="{371DA3DA-34DF-F993-925B-9D6319D91A5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2252" b="3162"/>
          <a:stretch/>
        </p:blipFill>
        <p:spPr>
          <a:xfrm>
            <a:off x="20" y="10"/>
            <a:ext cx="12191980" cy="6857990"/>
          </a:xfrm>
          <a:noFill/>
        </p:spPr>
      </p:pic>
      <p:sp>
        <p:nvSpPr>
          <p:cNvPr id="4" name="Plassholder for lysbildenummer 3" hidden="1">
            <a:extLst>
              <a:ext uri="{FF2B5EF4-FFF2-40B4-BE49-F238E27FC236}">
                <a16:creationId xmlns:a16="http://schemas.microsoft.com/office/drawing/2014/main" id="{58278F28-4738-7D02-D787-5E9DEE1C049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06000" y="6419781"/>
            <a:ext cx="252000" cy="187106"/>
          </a:xfrm>
        </p:spPr>
        <p:txBody>
          <a:bodyPr/>
          <a:lstStyle/>
          <a:p>
            <a:pPr>
              <a:spcAft>
                <a:spcPts val="600"/>
              </a:spcAft>
            </a:pPr>
            <a:fld id="{6FC27C0E-69D6-2140-BAEC-594D114B0964}" type="slidenum">
              <a:rPr lang="nb-NO" smtClean="0"/>
              <a:pPr>
                <a:spcAft>
                  <a:spcPts val="600"/>
                </a:spcAft>
              </a:pPr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48125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F565F0-9133-A580-D80F-EF76E5EC8A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F12A733D-CFA1-68C4-8F80-EF7237BD7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27C0E-69D6-2140-BAEC-594D114B0964}" type="slidenum">
              <a:rPr lang="nb-NO" smtClean="0"/>
              <a:pPr/>
              <a:t>11</a:t>
            </a:fld>
            <a:endParaRPr lang="nb-NO"/>
          </a:p>
        </p:txBody>
      </p:sp>
      <p:sp>
        <p:nvSpPr>
          <p:cNvPr id="6" name="Tittel 5">
            <a:extLst>
              <a:ext uri="{FF2B5EF4-FFF2-40B4-BE49-F238E27FC236}">
                <a16:creationId xmlns:a16="http://schemas.microsoft.com/office/drawing/2014/main" id="{E6FF4140-6035-DF16-6444-1AD94A0DB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39FE3EE4-7CF7-F200-2504-C9A6177668B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0000" y="186549"/>
            <a:ext cx="1150956" cy="355276"/>
          </a:xfrm>
        </p:spPr>
        <p:txBody>
          <a:bodyPr/>
          <a:lstStyle/>
          <a:p>
            <a:r>
              <a:rPr lang="nb-NO"/>
              <a:t>E6 Innlandet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DAB75FD0-B257-FA90-7C57-D3F9488474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69175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932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9B0C646B-5216-EF71-B2F9-7415697A8C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46" b="5585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3" name="Plassholder for lysbildenummer 2" hidden="1">
            <a:extLst>
              <a:ext uri="{FF2B5EF4-FFF2-40B4-BE49-F238E27FC236}">
                <a16:creationId xmlns:a16="http://schemas.microsoft.com/office/drawing/2014/main" id="{E57FD30E-5FFD-F671-F121-7A8F7B0CD22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06000" y="6419781"/>
            <a:ext cx="252000" cy="187106"/>
          </a:xfrm>
        </p:spPr>
        <p:txBody>
          <a:bodyPr/>
          <a:lstStyle/>
          <a:p>
            <a:pPr>
              <a:spcAft>
                <a:spcPts val="600"/>
              </a:spcAft>
            </a:pPr>
            <a:fld id="{6FC27C0E-69D6-2140-BAEC-594D114B0964}" type="slidenum">
              <a:rPr lang="nb-NO" smtClean="0"/>
              <a:pPr>
                <a:spcAft>
                  <a:spcPts val="600"/>
                </a:spcAft>
              </a:pPr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57820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94CE6241-CE5B-E665-6C7F-B8DCDF6EE2E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091" b="12266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19496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 descr="Et bilde som inneholder utendørs, gress, landskap, himmel&#10;&#10;Automatisk generert beskrivelse">
            <a:extLst>
              <a:ext uri="{FF2B5EF4-FFF2-40B4-BE49-F238E27FC236}">
                <a16:creationId xmlns:a16="http://schemas.microsoft.com/office/drawing/2014/main" id="{C9C9F5CE-A060-2994-22AA-7B16187D32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49" b="15381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3" name="Plassholder for lysbildenummer 2" hidden="1">
            <a:extLst>
              <a:ext uri="{FF2B5EF4-FFF2-40B4-BE49-F238E27FC236}">
                <a16:creationId xmlns:a16="http://schemas.microsoft.com/office/drawing/2014/main" id="{35EA1B5C-47FC-9072-4228-FA6E5F5F49C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06000" y="6419781"/>
            <a:ext cx="252000" cy="187106"/>
          </a:xfrm>
        </p:spPr>
        <p:txBody>
          <a:bodyPr/>
          <a:lstStyle/>
          <a:p>
            <a:pPr>
              <a:spcAft>
                <a:spcPts val="600"/>
              </a:spcAft>
            </a:pPr>
            <a:fld id="{6FC27C0E-69D6-2140-BAEC-594D114B0964}" type="slidenum">
              <a:rPr lang="nb-NO" smtClean="0"/>
              <a:pPr>
                <a:spcAft>
                  <a:spcPts val="600"/>
                </a:spcAft>
              </a:pPr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1302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81FBB9-29AC-2260-FA62-AB73A469D0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2B7A434C-57E0-B8DA-3BC5-D93C7B8D5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27C0E-69D6-2140-BAEC-594D114B0964}" type="slidenum">
              <a:rPr lang="nb-NO" smtClean="0"/>
              <a:pPr/>
              <a:t>15</a:t>
            </a:fld>
            <a:endParaRPr lang="nb-NO"/>
          </a:p>
        </p:txBody>
      </p:sp>
      <p:sp>
        <p:nvSpPr>
          <p:cNvPr id="6" name="Tittel 5">
            <a:extLst>
              <a:ext uri="{FF2B5EF4-FFF2-40B4-BE49-F238E27FC236}">
                <a16:creationId xmlns:a16="http://schemas.microsoft.com/office/drawing/2014/main" id="{2FE7E9AC-DB11-CB72-627C-03CA62768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F28A408C-9378-ABD7-164F-3A6B881D731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0000" y="186549"/>
            <a:ext cx="1150956" cy="355276"/>
          </a:xfrm>
        </p:spPr>
        <p:txBody>
          <a:bodyPr/>
          <a:lstStyle/>
          <a:p>
            <a:r>
              <a:rPr lang="nb-NO"/>
              <a:t>E6 Innlandet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13D965CF-DF03-5C8B-AA14-69C198346D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7614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535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030B34CC-7B51-CA53-3871-A83B1F0FE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27C0E-69D6-2140-BAEC-594D114B0964}" type="slidenum">
              <a:rPr lang="nb-NO" smtClean="0"/>
              <a:pPr/>
              <a:t>16</a:t>
            </a:fld>
            <a:endParaRPr lang="nb-NO"/>
          </a:p>
        </p:txBody>
      </p:sp>
      <p:sp>
        <p:nvSpPr>
          <p:cNvPr id="6" name="Tittel 5">
            <a:extLst>
              <a:ext uri="{FF2B5EF4-FFF2-40B4-BE49-F238E27FC236}">
                <a16:creationId xmlns:a16="http://schemas.microsoft.com/office/drawing/2014/main" id="{9F0BC59B-3297-D004-01AD-E1FA5B060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47F3E1AE-25FF-9579-9814-DDE1FBCFEF5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0000" y="186549"/>
            <a:ext cx="1150956" cy="355276"/>
          </a:xfrm>
        </p:spPr>
        <p:txBody>
          <a:bodyPr/>
          <a:lstStyle/>
          <a:p>
            <a:r>
              <a:rPr lang="nb-NO"/>
              <a:t>E6 Innlandet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1030905E-0FBF-AB88-D3D5-E5AA5AD57B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7089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44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gress, utendørs, Flyfoto, fugleperspektiv&#10;&#10;Automatisk generert beskrivelse">
            <a:extLst>
              <a:ext uri="{FF2B5EF4-FFF2-40B4-BE49-F238E27FC236}">
                <a16:creationId xmlns:a16="http://schemas.microsoft.com/office/drawing/2014/main" id="{60347211-58D2-BE4F-0398-A04CB6DAE1A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5730"/>
          <a:stretch/>
        </p:blipFill>
        <p:spPr>
          <a:xfrm>
            <a:off x="0" y="10"/>
            <a:ext cx="12191980" cy="6857990"/>
          </a:xfrm>
          <a:prstGeom prst="rect">
            <a:avLst/>
          </a:prstGeom>
          <a:noFill/>
        </p:spPr>
      </p:pic>
      <p:sp>
        <p:nvSpPr>
          <p:cNvPr id="3" name="Plassholder for lysbildenummer 2" hidden="1">
            <a:extLst>
              <a:ext uri="{FF2B5EF4-FFF2-40B4-BE49-F238E27FC236}">
                <a16:creationId xmlns:a16="http://schemas.microsoft.com/office/drawing/2014/main" id="{AB5FA8B4-BD5C-D96F-55C6-5EA0AD64F42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06000" y="6419781"/>
            <a:ext cx="252000" cy="187106"/>
          </a:xfrm>
        </p:spPr>
        <p:txBody>
          <a:bodyPr/>
          <a:lstStyle/>
          <a:p>
            <a:pPr>
              <a:spcAft>
                <a:spcPts val="600"/>
              </a:spcAft>
            </a:pPr>
            <a:fld id="{6FC27C0E-69D6-2140-BAEC-594D114B0964}" type="slidenum">
              <a:rPr lang="nb-NO" smtClean="0"/>
              <a:pPr>
                <a:spcAft>
                  <a:spcPts val="600"/>
                </a:spcAft>
              </a:pPr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02948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6950BFC3-D8DA-4A85-94F7-54DA5524770B}">
      <p188:commentRel xmlns:p188="http://schemas.microsoft.com/office/powerpoint/2018/8/main" r:id="rId2"/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262BA6-7E0E-977F-B5CA-E26A46AC73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ssholder for bilde 6">
            <a:extLst>
              <a:ext uri="{FF2B5EF4-FFF2-40B4-BE49-F238E27FC236}">
                <a16:creationId xmlns:a16="http://schemas.microsoft.com/office/drawing/2014/main" id="{FA269C18-CB41-BD2B-CD9F-6DE0B6AE2FCA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/>
          <a:srcRect t="15559" b="15559"/>
          <a:stretch/>
        </p:blipFill>
        <p:spPr>
          <a:xfrm>
            <a:off x="6318913" y="0"/>
            <a:ext cx="5873086" cy="6858000"/>
          </a:xfrm>
        </p:spPr>
      </p:pic>
      <p:sp>
        <p:nvSpPr>
          <p:cNvPr id="3" name="Undertittel 2">
            <a:extLst>
              <a:ext uri="{FF2B5EF4-FFF2-40B4-BE49-F238E27FC236}">
                <a16:creationId xmlns:a16="http://schemas.microsoft.com/office/drawing/2014/main" id="{1A3F6230-8974-F305-A1BA-92B233D927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" y="0"/>
            <a:ext cx="6318914" cy="6898270"/>
          </a:xfrm>
        </p:spPr>
        <p:txBody>
          <a:bodyPr/>
          <a:lstStyle/>
          <a:p>
            <a:endParaRPr lang="nb-NO" sz="2400">
              <a:solidFill>
                <a:schemeClr val="accent6"/>
              </a:solidFill>
            </a:endParaRPr>
          </a:p>
          <a:p>
            <a:endParaRPr lang="nb-NO" sz="2400">
              <a:solidFill>
                <a:schemeClr val="accent6"/>
              </a:solidFill>
            </a:endParaRPr>
          </a:p>
          <a:p>
            <a:endParaRPr lang="nb-NO" sz="2400">
              <a:solidFill>
                <a:schemeClr val="accent6"/>
              </a:solidFill>
            </a:endParaRPr>
          </a:p>
          <a:p>
            <a:endParaRPr lang="nb-NO" sz="2400">
              <a:solidFill>
                <a:schemeClr val="accent6"/>
              </a:solidFill>
            </a:endParaRPr>
          </a:p>
          <a:p>
            <a:r>
              <a:rPr lang="nb-NO" sz="2400" b="1">
                <a:solidFill>
                  <a:schemeClr val="bg1">
                    <a:lumMod val="65000"/>
                  </a:schemeClr>
                </a:solidFill>
              </a:rPr>
              <a:t>Kort orientering om prosjektet</a:t>
            </a:r>
            <a:br>
              <a:rPr lang="nb-NO" sz="2400"/>
            </a:br>
            <a:endParaRPr lang="nb-NO" sz="2400"/>
          </a:p>
          <a:p>
            <a:r>
              <a:rPr lang="nb-NO" sz="2400">
                <a:solidFill>
                  <a:schemeClr val="bg1">
                    <a:lumMod val="75000"/>
                  </a:schemeClr>
                </a:solidFill>
              </a:rPr>
              <a:t>Status i prosjektet</a:t>
            </a:r>
          </a:p>
          <a:p>
            <a:endParaRPr lang="nb-NO" sz="240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nb-NO" sz="2400"/>
              <a:t>Trosset – </a:t>
            </a:r>
            <a:r>
              <a:rPr lang="nb-NO" sz="2400" err="1"/>
              <a:t>Vingestunnelen</a:t>
            </a:r>
            <a:r>
              <a:rPr lang="nb-NO" sz="2400"/>
              <a:t> - Øyresvika</a:t>
            </a:r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nb-NO" sz="2000" b="0"/>
              <a:t>Pågående og planlagte arbeider</a:t>
            </a:r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nb-NO" sz="2000" b="0"/>
              <a:t>Tunneldriving</a:t>
            </a:r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nb-NO" sz="2000" b="0"/>
              <a:t>Arbeidstider</a:t>
            </a:r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nb-NO" sz="2000" b="0"/>
              <a:t>Vibrasjoner og måling</a:t>
            </a:r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nb-NO" sz="2000" b="0"/>
              <a:t>Miljø og støyovervåkning</a:t>
            </a:r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nb-NO" sz="2000" b="0"/>
              <a:t>Nabovarsel</a:t>
            </a:r>
          </a:p>
          <a:p>
            <a:endParaRPr lang="nb-NO" sz="2400">
              <a:solidFill>
                <a:schemeClr val="accent6"/>
              </a:solidFill>
            </a:endParaRPr>
          </a:p>
          <a:p>
            <a:r>
              <a:rPr lang="nb-NO" sz="2400">
                <a:solidFill>
                  <a:schemeClr val="accent6"/>
                </a:solidFill>
              </a:rPr>
              <a:t>Spørsmål og svar</a:t>
            </a:r>
          </a:p>
          <a:p>
            <a:endParaRPr lang="nb-NO" sz="2400">
              <a:solidFill>
                <a:schemeClr val="accent6"/>
              </a:solidFill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2AB36F5-DE3F-A8F9-B16E-CCAF4E7ADDD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959152" y="0"/>
            <a:ext cx="1232847" cy="1276066"/>
          </a:xfrm>
        </p:spPr>
        <p:txBody>
          <a:bodyPr/>
          <a:lstStyle/>
          <a:p>
            <a:r>
              <a:rPr lang="nb-NO"/>
              <a:t>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23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58FEAC-BC33-E0B7-82E5-859B033A00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92019E2-6E1E-A282-BDA0-3BA6A71042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0623" y="1395493"/>
            <a:ext cx="3335424" cy="4293293"/>
          </a:xfrm>
        </p:spPr>
        <p:txBody>
          <a:bodyPr/>
          <a:lstStyle/>
          <a:p>
            <a:r>
              <a:rPr lang="nb-NO"/>
              <a:t>Etablering av forskjæring for </a:t>
            </a:r>
            <a:r>
              <a:rPr lang="nb-NO" err="1"/>
              <a:t>Vingnestunnelen</a:t>
            </a:r>
            <a:endParaRPr lang="nb-NO"/>
          </a:p>
          <a:p>
            <a:r>
              <a:rPr lang="nb-NO"/>
              <a:t>Riggområde for tunnel</a:t>
            </a:r>
          </a:p>
          <a:p>
            <a:r>
              <a:rPr lang="nb-NO"/>
              <a:t>Mellomlager av tunnelmasser</a:t>
            </a:r>
          </a:p>
          <a:p>
            <a:r>
              <a:rPr lang="nb-NO"/>
              <a:t>Etablering av anleggsveger</a:t>
            </a:r>
          </a:p>
          <a:p>
            <a:r>
              <a:rPr lang="nb-NO"/>
              <a:t>Tunneldriving fra sommeren 2025 </a:t>
            </a:r>
          </a:p>
          <a:p>
            <a:pPr marL="234000" lvl="1" indent="0">
              <a:buNone/>
            </a:pPr>
            <a:r>
              <a:rPr lang="nb-NO"/>
              <a:t>	</a:t>
            </a:r>
            <a:endParaRPr lang="nb-NO" sz="1000"/>
          </a:p>
          <a:p>
            <a:pPr lvl="1"/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0CB518EA-5928-C7F2-4B53-FFEB8A524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6000" y="6419781"/>
            <a:ext cx="252000" cy="18710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6FC27C0E-69D6-2140-BAEC-594D114B0964}" type="slidenum">
              <a:rPr lang="nb-NO" smtClean="0"/>
              <a:pPr>
                <a:spcAft>
                  <a:spcPts val="600"/>
                </a:spcAft>
              </a:pPr>
              <a:t>19</a:t>
            </a:fld>
            <a:endParaRPr lang="nb-NO"/>
          </a:p>
        </p:txBody>
      </p:sp>
      <p:sp>
        <p:nvSpPr>
          <p:cNvPr id="6" name="Tittel 5">
            <a:extLst>
              <a:ext uri="{FF2B5EF4-FFF2-40B4-BE49-F238E27FC236}">
                <a16:creationId xmlns:a16="http://schemas.microsoft.com/office/drawing/2014/main" id="{302E4BF2-40C0-EAE1-8A58-857E75574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631507"/>
            <a:ext cx="6815862" cy="1019278"/>
          </a:xfrm>
        </p:spPr>
        <p:txBody>
          <a:bodyPr anchor="t">
            <a:normAutofit/>
          </a:bodyPr>
          <a:lstStyle/>
          <a:p>
            <a:r>
              <a:rPr lang="nb-NO"/>
              <a:t>Trosset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BD0E606D-7C9B-B5DA-6770-06323EA6C9D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0000" y="186549"/>
            <a:ext cx="1755721" cy="341957"/>
          </a:xfrm>
        </p:spPr>
        <p:txBody>
          <a:bodyPr wrap="none" anchor="b">
            <a:normAutofit lnSpcReduction="10000"/>
          </a:bodyPr>
          <a:lstStyle/>
          <a:p>
            <a:pPr>
              <a:spcAft>
                <a:spcPts val="600"/>
              </a:spcAft>
            </a:pPr>
            <a:r>
              <a:rPr lang="nb-NO"/>
              <a:t>E6 Roterud - Storhove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4C7D54BD-CAE4-36CB-EA5A-84F50774884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583006" y="0"/>
            <a:ext cx="610000" cy="608993"/>
          </a:xfrm>
        </p:spPr>
        <p:txBody>
          <a:bodyPr/>
          <a:lstStyle/>
          <a:p>
            <a:endParaRPr lang="en-US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82F7C624-6BBF-20C7-B5E6-F811220865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1306" y="1338144"/>
            <a:ext cx="7586694" cy="2553083"/>
          </a:xfrm>
          <a:prstGeom prst="rect">
            <a:avLst/>
          </a:prstGeom>
        </p:spPr>
      </p:pic>
      <p:graphicFrame>
        <p:nvGraphicFramePr>
          <p:cNvPr id="9" name="Plassholder for innhold 12">
            <a:extLst>
              <a:ext uri="{FF2B5EF4-FFF2-40B4-BE49-F238E27FC236}">
                <a16:creationId xmlns:a16="http://schemas.microsoft.com/office/drawing/2014/main" id="{0563FA55-98B8-6310-2B71-60A6B772008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74340271"/>
              </p:ext>
            </p:extLst>
          </p:nvPr>
        </p:nvGraphicFramePr>
        <p:xfrm>
          <a:off x="455420" y="5944208"/>
          <a:ext cx="11736580" cy="9137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48139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D8220401-7152-B1B7-D547-9FEA418F80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ssholder for tekst 10">
            <a:extLst>
              <a:ext uri="{FF2B5EF4-FFF2-40B4-BE49-F238E27FC236}">
                <a16:creationId xmlns:a16="http://schemas.microsoft.com/office/drawing/2014/main" id="{4A69280A-4ECE-12B9-51F8-A4DEFA5202C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F56A811-BEE6-12EB-38BE-8B1025745C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0000" y="1289050"/>
            <a:ext cx="6252300" cy="4848950"/>
          </a:xfrm>
        </p:spPr>
        <p:txBody>
          <a:bodyPr vert="horz" lIns="0" tIns="0" rIns="0" bIns="0" rtlCol="0" anchor="t">
            <a:normAutofit/>
          </a:bodyPr>
          <a:lstStyle/>
          <a:p>
            <a:pPr marL="233680" indent="-233680"/>
            <a:r>
              <a:rPr lang="nb-NO">
                <a:cs typeface="Arial"/>
              </a:rPr>
              <a:t>Nye Veier</a:t>
            </a:r>
          </a:p>
          <a:p>
            <a:pPr marL="467360" lvl="1" indent="-233680"/>
            <a:r>
              <a:rPr lang="nb-NO">
                <a:cs typeface="Arial"/>
              </a:rPr>
              <a:t>Roger Jenshus – Ass. prosjektsjef</a:t>
            </a:r>
          </a:p>
          <a:p>
            <a:pPr marL="467360" lvl="1" indent="-233680"/>
            <a:r>
              <a:rPr lang="nb-NO">
                <a:cs typeface="Arial"/>
              </a:rPr>
              <a:t>Elisabeth Sandberg– Senior </a:t>
            </a:r>
            <a:r>
              <a:rPr lang="nb-NO" err="1">
                <a:cs typeface="Arial"/>
              </a:rPr>
              <a:t>kommunikajonsrådgiver</a:t>
            </a:r>
            <a:endParaRPr lang="nb-NO"/>
          </a:p>
          <a:p>
            <a:pPr marL="467360" lvl="1" indent="-233680"/>
            <a:endParaRPr lang="nb-NO">
              <a:cs typeface="Arial"/>
            </a:endParaRPr>
          </a:p>
          <a:p>
            <a:pPr marL="233680" indent="-233680"/>
            <a:r>
              <a:rPr lang="nb-NO">
                <a:cs typeface="Arial"/>
              </a:rPr>
              <a:t>AF Gruppen</a:t>
            </a:r>
          </a:p>
          <a:p>
            <a:pPr marL="467360" lvl="1" indent="-233680"/>
            <a:r>
              <a:rPr lang="nb-NO">
                <a:cs typeface="Arial"/>
              </a:rPr>
              <a:t>Morten Holter – Anleggsleder</a:t>
            </a:r>
          </a:p>
          <a:p>
            <a:pPr marL="467360" lvl="1" indent="-233680"/>
            <a:r>
              <a:rPr lang="nb-NO">
                <a:cs typeface="Arial"/>
              </a:rPr>
              <a:t>Iver André Josten – Anleggsleder vei</a:t>
            </a:r>
          </a:p>
          <a:p>
            <a:pPr marL="467360" lvl="1" indent="-233680"/>
            <a:r>
              <a:rPr lang="nb-NO">
                <a:cs typeface="Arial"/>
              </a:rPr>
              <a:t>Kristian Nilsplass – Prosjektdirektør</a:t>
            </a:r>
          </a:p>
        </p:txBody>
      </p: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24ADF811-90C4-C242-1D39-421AB32E4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D7608AFD-9815-AB20-0CB8-EA5A17339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6FC27C0E-69D6-2140-BAEC-594D114B0964}" type="slidenum">
              <a:rPr lang="nb-NO" smtClean="0"/>
              <a:pPr>
                <a:spcAft>
                  <a:spcPts val="600"/>
                </a:spcAft>
              </a:pPr>
              <a:t>2</a:t>
            </a:fld>
            <a:endParaRPr lang="nb-NO"/>
          </a:p>
        </p:txBody>
      </p:sp>
      <p:sp>
        <p:nvSpPr>
          <p:cNvPr id="6" name="Tittel 5">
            <a:extLst>
              <a:ext uri="{FF2B5EF4-FFF2-40B4-BE49-F238E27FC236}">
                <a16:creationId xmlns:a16="http://schemas.microsoft.com/office/drawing/2014/main" id="{C6E521F3-D013-A011-C834-CC21E1B3D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631507"/>
            <a:ext cx="6608848" cy="1019278"/>
          </a:xfrm>
        </p:spPr>
        <p:txBody>
          <a:bodyPr anchor="t">
            <a:normAutofit/>
          </a:bodyPr>
          <a:lstStyle/>
          <a:p>
            <a:endParaRPr lang="nb-NO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5582F7B9-E099-6E9A-7C42-DB650FFC87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0000" y="186549"/>
            <a:ext cx="1832168" cy="355276"/>
          </a:xfrm>
        </p:spPr>
        <p:txBody>
          <a:bodyPr/>
          <a:lstStyle/>
          <a:p>
            <a:r>
              <a:rPr lang="nb-NO"/>
              <a:t>E6 Roterud - Storhove</a:t>
            </a:r>
          </a:p>
        </p:txBody>
      </p:sp>
    </p:spTree>
    <p:extLst>
      <p:ext uri="{BB962C8B-B14F-4D97-AF65-F5344CB8AC3E}">
        <p14:creationId xmlns:p14="http://schemas.microsoft.com/office/powerpoint/2010/main" val="330548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7F59BD-F96B-A65E-27FA-76196B2813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FF1A744A-A040-885F-9B7B-314A36E9D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6000" y="6419781"/>
            <a:ext cx="252000" cy="18710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6FC27C0E-69D6-2140-BAEC-594D114B0964}" type="slidenum">
              <a:rPr lang="nb-NO" smtClean="0"/>
              <a:pPr>
                <a:spcAft>
                  <a:spcPts val="600"/>
                </a:spcAft>
              </a:pPr>
              <a:t>20</a:t>
            </a:fld>
            <a:endParaRPr lang="nb-NO"/>
          </a:p>
        </p:txBody>
      </p:sp>
      <p:sp>
        <p:nvSpPr>
          <p:cNvPr id="6" name="Tittel 5">
            <a:extLst>
              <a:ext uri="{FF2B5EF4-FFF2-40B4-BE49-F238E27FC236}">
                <a16:creationId xmlns:a16="http://schemas.microsoft.com/office/drawing/2014/main" id="{926B984F-26BB-CB7F-2587-BB874CCA3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631507"/>
            <a:ext cx="6815862" cy="1019278"/>
          </a:xfrm>
        </p:spPr>
        <p:txBody>
          <a:bodyPr anchor="t">
            <a:normAutofit/>
          </a:bodyPr>
          <a:lstStyle/>
          <a:p>
            <a:r>
              <a:rPr lang="nb-NO"/>
              <a:t>Pågående arbeider Trosset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C7C743A4-1E5C-7977-048A-120C41522A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0000" y="186549"/>
            <a:ext cx="1755721" cy="341957"/>
          </a:xfrm>
        </p:spPr>
        <p:txBody>
          <a:bodyPr wrap="none" anchor="b">
            <a:normAutofit lnSpcReduction="10000"/>
          </a:bodyPr>
          <a:lstStyle/>
          <a:p>
            <a:pPr>
              <a:spcAft>
                <a:spcPts val="600"/>
              </a:spcAft>
            </a:pPr>
            <a:r>
              <a:rPr lang="nb-NO"/>
              <a:t>E6 Roterud - Storhove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1428AC4F-B2A5-B266-BCF8-61F1921E6C7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583006" y="0"/>
            <a:ext cx="610000" cy="608993"/>
          </a:xfrm>
        </p:spPr>
        <p:txBody>
          <a:bodyPr/>
          <a:lstStyle/>
          <a:p>
            <a:endParaRPr lang="en-US"/>
          </a:p>
        </p:txBody>
      </p:sp>
      <p:graphicFrame>
        <p:nvGraphicFramePr>
          <p:cNvPr id="9" name="Plassholder for innhold 12">
            <a:extLst>
              <a:ext uri="{FF2B5EF4-FFF2-40B4-BE49-F238E27FC236}">
                <a16:creationId xmlns:a16="http://schemas.microsoft.com/office/drawing/2014/main" id="{C9430E7E-6344-2902-A20F-DCAA0E5104B3}"/>
              </a:ext>
            </a:extLst>
          </p:cNvPr>
          <p:cNvGraphicFramePr>
            <a:graphicFrameLocks/>
          </p:cNvGraphicFramePr>
          <p:nvPr/>
        </p:nvGraphicFramePr>
        <p:xfrm>
          <a:off x="455420" y="5944208"/>
          <a:ext cx="11736580" cy="9137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" name="Plassholder for innhold 10">
            <a:extLst>
              <a:ext uri="{FF2B5EF4-FFF2-40B4-BE49-F238E27FC236}">
                <a16:creationId xmlns:a16="http://schemas.microsoft.com/office/drawing/2014/main" id="{E70C0DAC-914B-07F9-374E-B4FFC248CC4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7"/>
          <a:stretch>
            <a:fillRect/>
          </a:stretch>
        </p:blipFill>
        <p:spPr>
          <a:xfrm>
            <a:off x="5983244" y="1327150"/>
            <a:ext cx="5599762" cy="4203700"/>
          </a:xfrm>
        </p:spPr>
      </p:pic>
      <p:sp>
        <p:nvSpPr>
          <p:cNvPr id="12" name="Rektangel 11">
            <a:extLst>
              <a:ext uri="{FF2B5EF4-FFF2-40B4-BE49-F238E27FC236}">
                <a16:creationId xmlns:a16="http://schemas.microsoft.com/office/drawing/2014/main" id="{4CE09D86-029C-DD30-9F9B-FF271DCFAD46}"/>
              </a:ext>
            </a:extLst>
          </p:cNvPr>
          <p:cNvSpPr/>
          <p:nvPr/>
        </p:nvSpPr>
        <p:spPr>
          <a:xfrm>
            <a:off x="396736" y="1993660"/>
            <a:ext cx="58684" cy="4853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err="1">
              <a:solidFill>
                <a:schemeClr val="tx2"/>
              </a:solidFill>
            </a:endParaRP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C4E3BB63-AC55-6B27-C486-94470FCB1CC1}"/>
              </a:ext>
            </a:extLst>
          </p:cNvPr>
          <p:cNvSpPr/>
          <p:nvPr/>
        </p:nvSpPr>
        <p:spPr>
          <a:xfrm>
            <a:off x="396736" y="3087784"/>
            <a:ext cx="58684" cy="485300"/>
          </a:xfrm>
          <a:prstGeom prst="rect">
            <a:avLst/>
          </a:prstGeom>
          <a:solidFill>
            <a:srgbClr val="CC04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err="1">
              <a:solidFill>
                <a:schemeClr val="tx2"/>
              </a:solidFill>
            </a:endParaRP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460444B9-993E-0078-C2D6-98532843E358}"/>
              </a:ext>
            </a:extLst>
          </p:cNvPr>
          <p:cNvSpPr/>
          <p:nvPr/>
        </p:nvSpPr>
        <p:spPr>
          <a:xfrm rot="5400000">
            <a:off x="193010" y="4200060"/>
            <a:ext cx="524819" cy="282188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err="1">
              <a:solidFill>
                <a:schemeClr val="tx2"/>
              </a:solidFill>
            </a:endParaRPr>
          </a:p>
        </p:txBody>
      </p:sp>
      <p:sp>
        <p:nvSpPr>
          <p:cNvPr id="19" name="TekstSylinder 18">
            <a:extLst>
              <a:ext uri="{FF2B5EF4-FFF2-40B4-BE49-F238E27FC236}">
                <a16:creationId xmlns:a16="http://schemas.microsoft.com/office/drawing/2014/main" id="{A548A9C4-35E9-1BFD-7DCC-DE755F110A77}"/>
              </a:ext>
            </a:extLst>
          </p:cNvPr>
          <p:cNvSpPr txBox="1"/>
          <p:nvPr/>
        </p:nvSpPr>
        <p:spPr>
          <a:xfrm>
            <a:off x="984207" y="1521002"/>
            <a:ext cx="4999037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nb-NO" sz="1800" b="1"/>
          </a:p>
          <a:p>
            <a:r>
              <a:rPr lang="nb-NO" sz="2000">
                <a:solidFill>
                  <a:schemeClr val="tx2"/>
                </a:solidFill>
              </a:rPr>
              <a:t>Etablere anleggsvei og riggområde. Innebærer vegetasjonsavtaking, boring/sprengning og masseflytting </a:t>
            </a:r>
          </a:p>
          <a:p>
            <a:endParaRPr lang="nb-NO" b="1"/>
          </a:p>
          <a:p>
            <a:endParaRPr lang="nb-NO" sz="1800" b="1"/>
          </a:p>
          <a:p>
            <a:r>
              <a:rPr lang="nb-NO" sz="2000">
                <a:solidFill>
                  <a:schemeClr val="tx2"/>
                </a:solidFill>
              </a:rPr>
              <a:t>Prøvegraving for geologiske vurderinger</a:t>
            </a:r>
          </a:p>
          <a:p>
            <a:endParaRPr lang="nb-NO" sz="1800" b="1"/>
          </a:p>
          <a:p>
            <a:endParaRPr lang="nb-NO" sz="1800" b="1"/>
          </a:p>
          <a:p>
            <a:r>
              <a:rPr lang="nb-NO" sz="2000">
                <a:solidFill>
                  <a:schemeClr val="tx2"/>
                </a:solidFill>
              </a:rPr>
              <a:t>Hogst for tilkomst til Lågen bru. Anleggsvei, forbelastning og brukar</a:t>
            </a:r>
          </a:p>
        </p:txBody>
      </p:sp>
    </p:spTree>
    <p:extLst>
      <p:ext uri="{BB962C8B-B14F-4D97-AF65-F5344CB8AC3E}">
        <p14:creationId xmlns:p14="http://schemas.microsoft.com/office/powerpoint/2010/main" val="75944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390A33-FA4F-0A37-506D-C2C9ADF12B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2194558-7DF7-6043-EDA1-06E4EE331F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0622" y="1395493"/>
            <a:ext cx="3835177" cy="4293293"/>
          </a:xfrm>
        </p:spPr>
        <p:txBody>
          <a:bodyPr/>
          <a:lstStyle/>
          <a:p>
            <a:r>
              <a:rPr lang="nb-NO" err="1"/>
              <a:t>Anleggsveg</a:t>
            </a:r>
            <a:r>
              <a:rPr lang="nb-NO"/>
              <a:t> etableres på vestsiden av Jørstadmoveien </a:t>
            </a:r>
          </a:p>
          <a:p>
            <a:r>
              <a:rPr lang="nb-NO"/>
              <a:t>Anleggstrafikk mellom </a:t>
            </a:r>
            <a:r>
              <a:rPr lang="nb-NO" err="1"/>
              <a:t>Vingnes</a:t>
            </a:r>
            <a:r>
              <a:rPr lang="nb-NO"/>
              <a:t> og Trosset for å unngå belastning på Jørstadmoveien</a:t>
            </a:r>
          </a:p>
          <a:p>
            <a:pPr lvl="1"/>
            <a:r>
              <a:rPr lang="nb-NO"/>
              <a:t>Fjellmasser ut fra tunnel</a:t>
            </a:r>
          </a:p>
          <a:p>
            <a:pPr lvl="1"/>
            <a:r>
              <a:rPr lang="nb-NO"/>
              <a:t>Materialer inn til tunnel </a:t>
            </a:r>
          </a:p>
          <a:p>
            <a:r>
              <a:rPr lang="nb-NO"/>
              <a:t>Ferdigstilles innen august 25</a:t>
            </a:r>
          </a:p>
          <a:p>
            <a:pPr marL="234000" lvl="1" indent="0">
              <a:buNone/>
            </a:pPr>
            <a:r>
              <a:rPr lang="nb-NO"/>
              <a:t>	</a:t>
            </a:r>
            <a:endParaRPr lang="nb-NO" sz="1000"/>
          </a:p>
          <a:p>
            <a:pPr lvl="1"/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E700896C-AF01-E3E8-E075-CC9062715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6000" y="6419781"/>
            <a:ext cx="252000" cy="18710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6FC27C0E-69D6-2140-BAEC-594D114B0964}" type="slidenum">
              <a:rPr lang="nb-NO" smtClean="0"/>
              <a:pPr>
                <a:spcAft>
                  <a:spcPts val="600"/>
                </a:spcAft>
              </a:pPr>
              <a:t>21</a:t>
            </a:fld>
            <a:endParaRPr lang="nb-NO"/>
          </a:p>
        </p:txBody>
      </p:sp>
      <p:sp>
        <p:nvSpPr>
          <p:cNvPr id="6" name="Tittel 5">
            <a:extLst>
              <a:ext uri="{FF2B5EF4-FFF2-40B4-BE49-F238E27FC236}">
                <a16:creationId xmlns:a16="http://schemas.microsoft.com/office/drawing/2014/main" id="{CA3FF7B2-38D3-CFA1-DD12-E4471AECC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631507"/>
            <a:ext cx="6815862" cy="1019278"/>
          </a:xfrm>
        </p:spPr>
        <p:txBody>
          <a:bodyPr anchor="t">
            <a:normAutofit/>
          </a:bodyPr>
          <a:lstStyle/>
          <a:p>
            <a:r>
              <a:rPr lang="nb-NO" err="1"/>
              <a:t>Anleggsveg</a:t>
            </a:r>
            <a:r>
              <a:rPr lang="nb-NO"/>
              <a:t> langs </a:t>
            </a:r>
            <a:r>
              <a:rPr lang="nb-NO" err="1"/>
              <a:t>Trossetstranda</a:t>
            </a:r>
            <a:endParaRPr lang="nb-NO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3ABC4EC3-4918-489B-3E39-C7876D43108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0000" y="186549"/>
            <a:ext cx="1755721" cy="341957"/>
          </a:xfrm>
        </p:spPr>
        <p:txBody>
          <a:bodyPr wrap="none" anchor="b">
            <a:normAutofit lnSpcReduction="10000"/>
          </a:bodyPr>
          <a:lstStyle/>
          <a:p>
            <a:pPr>
              <a:spcAft>
                <a:spcPts val="600"/>
              </a:spcAft>
            </a:pPr>
            <a:r>
              <a:rPr lang="nb-NO"/>
              <a:t>E6 Roterud - Storhove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10C52DE9-B642-C55B-6AFC-DA6D97215CE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583006" y="0"/>
            <a:ext cx="610000" cy="608993"/>
          </a:xfrm>
        </p:spPr>
        <p:txBody>
          <a:bodyPr/>
          <a:lstStyle/>
          <a:p>
            <a:endParaRPr lang="en-US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A037A950-B56F-4728-26DD-89BE42CFC4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00" y="1122279"/>
            <a:ext cx="6562500" cy="4801528"/>
          </a:xfrm>
          <a:prstGeom prst="rect">
            <a:avLst/>
          </a:prstGeom>
        </p:spPr>
      </p:pic>
      <p:graphicFrame>
        <p:nvGraphicFramePr>
          <p:cNvPr id="9" name="Plassholder for innhold 12">
            <a:extLst>
              <a:ext uri="{FF2B5EF4-FFF2-40B4-BE49-F238E27FC236}">
                <a16:creationId xmlns:a16="http://schemas.microsoft.com/office/drawing/2014/main" id="{03538251-81EC-8243-060C-E72508B2614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13225739"/>
              </p:ext>
            </p:extLst>
          </p:nvPr>
        </p:nvGraphicFramePr>
        <p:xfrm>
          <a:off x="455420" y="5944208"/>
          <a:ext cx="11736580" cy="9137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365169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205D0C-EA5B-C79F-E84A-F60048CF1F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6EF6C76-B06B-F919-FD50-9D20FAEF0B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0622" y="1395493"/>
            <a:ext cx="3835177" cy="4293293"/>
          </a:xfrm>
        </p:spPr>
        <p:txBody>
          <a:bodyPr/>
          <a:lstStyle/>
          <a:p>
            <a:pPr marL="234000" lvl="1" indent="0">
              <a:buNone/>
            </a:pPr>
            <a:r>
              <a:rPr lang="nb-NO"/>
              <a:t>	</a:t>
            </a:r>
            <a:endParaRPr lang="nb-NO" sz="1000"/>
          </a:p>
          <a:p>
            <a:pPr lvl="1"/>
            <a:r>
              <a:rPr lang="nb-NO"/>
              <a:t>Utført stabilitetsberegninger i området</a:t>
            </a:r>
          </a:p>
          <a:p>
            <a:pPr lvl="1"/>
            <a:r>
              <a:rPr lang="nb-NO"/>
              <a:t>Ytterligere detaljering pågår nå for å ivareta bla. overvannshåndtering</a:t>
            </a:r>
          </a:p>
          <a:p>
            <a:pPr lvl="1"/>
            <a:r>
              <a:rPr lang="nb-NO"/>
              <a:t>Rapport vil gjennomgås ved behov</a:t>
            </a:r>
          </a:p>
          <a:p>
            <a:pPr lvl="1"/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55B42F48-714E-1F5E-AA50-A490D8DF8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6000" y="6419781"/>
            <a:ext cx="252000" cy="18710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6FC27C0E-69D6-2140-BAEC-594D114B0964}" type="slidenum">
              <a:rPr lang="nb-NO" smtClean="0"/>
              <a:pPr>
                <a:spcAft>
                  <a:spcPts val="600"/>
                </a:spcAft>
              </a:pPr>
              <a:t>22</a:t>
            </a:fld>
            <a:endParaRPr lang="nb-NO"/>
          </a:p>
        </p:txBody>
      </p:sp>
      <p:sp>
        <p:nvSpPr>
          <p:cNvPr id="6" name="Tittel 5">
            <a:extLst>
              <a:ext uri="{FF2B5EF4-FFF2-40B4-BE49-F238E27FC236}">
                <a16:creationId xmlns:a16="http://schemas.microsoft.com/office/drawing/2014/main" id="{1C5E0167-1316-9EBD-2456-A765B5A66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631507"/>
            <a:ext cx="6815862" cy="1019278"/>
          </a:xfrm>
        </p:spPr>
        <p:txBody>
          <a:bodyPr anchor="t">
            <a:normAutofit/>
          </a:bodyPr>
          <a:lstStyle/>
          <a:p>
            <a:r>
              <a:rPr lang="nb-NO" err="1"/>
              <a:t>Anleggsveg</a:t>
            </a:r>
            <a:r>
              <a:rPr lang="nb-NO"/>
              <a:t> langs </a:t>
            </a:r>
            <a:r>
              <a:rPr lang="nb-NO" err="1"/>
              <a:t>Trossetstranda</a:t>
            </a:r>
            <a:endParaRPr lang="nb-NO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E8E1A388-7736-CE71-3862-1491E3FB025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0000" y="186549"/>
            <a:ext cx="1755721" cy="341957"/>
          </a:xfrm>
        </p:spPr>
        <p:txBody>
          <a:bodyPr wrap="none" anchor="b">
            <a:normAutofit lnSpcReduction="10000"/>
          </a:bodyPr>
          <a:lstStyle/>
          <a:p>
            <a:pPr>
              <a:spcAft>
                <a:spcPts val="600"/>
              </a:spcAft>
            </a:pPr>
            <a:r>
              <a:rPr lang="nb-NO"/>
              <a:t>E6 Roterud - Storhove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29A24D4B-3F0A-BF12-F81A-E263CEF5E71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583006" y="0"/>
            <a:ext cx="610000" cy="608993"/>
          </a:xfrm>
        </p:spPr>
        <p:txBody>
          <a:bodyPr/>
          <a:lstStyle/>
          <a:p>
            <a:endParaRPr lang="en-US"/>
          </a:p>
        </p:txBody>
      </p:sp>
      <p:graphicFrame>
        <p:nvGraphicFramePr>
          <p:cNvPr id="9" name="Plassholder for innhold 12">
            <a:extLst>
              <a:ext uri="{FF2B5EF4-FFF2-40B4-BE49-F238E27FC236}">
                <a16:creationId xmlns:a16="http://schemas.microsoft.com/office/drawing/2014/main" id="{68F00AB8-CDAB-95AB-2F81-3D0C597B5E04}"/>
              </a:ext>
            </a:extLst>
          </p:cNvPr>
          <p:cNvGraphicFramePr>
            <a:graphicFrameLocks/>
          </p:cNvGraphicFramePr>
          <p:nvPr/>
        </p:nvGraphicFramePr>
        <p:xfrm>
          <a:off x="455420" y="5944208"/>
          <a:ext cx="11736580" cy="9137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6" name="Picture 2">
            <a:extLst>
              <a:ext uri="{FF2B5EF4-FFF2-40B4-BE49-F238E27FC236}">
                <a16:creationId xmlns:a16="http://schemas.microsoft.com/office/drawing/2014/main" id="{84F9ABCD-ADAE-523D-8311-4E9CBE57EC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2810" y="1141146"/>
            <a:ext cx="6570196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262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FCDFEE-50F9-4771-F872-05C5BE82F5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5E2FB4AB-8E60-19B2-EA24-03176D6A2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6000" y="6419781"/>
            <a:ext cx="252000" cy="18710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6FC27C0E-69D6-2140-BAEC-594D114B0964}" type="slidenum">
              <a:rPr lang="nb-NO" smtClean="0"/>
              <a:pPr>
                <a:spcAft>
                  <a:spcPts val="600"/>
                </a:spcAft>
              </a:pPr>
              <a:t>23</a:t>
            </a:fld>
            <a:endParaRPr lang="nb-NO"/>
          </a:p>
        </p:txBody>
      </p:sp>
      <p:sp>
        <p:nvSpPr>
          <p:cNvPr id="6" name="Tittel 5">
            <a:extLst>
              <a:ext uri="{FF2B5EF4-FFF2-40B4-BE49-F238E27FC236}">
                <a16:creationId xmlns:a16="http://schemas.microsoft.com/office/drawing/2014/main" id="{E2A005C8-C3FE-766F-F616-DC9831ECC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631507"/>
            <a:ext cx="6815862" cy="1019278"/>
          </a:xfrm>
        </p:spPr>
        <p:txBody>
          <a:bodyPr anchor="t">
            <a:normAutofit/>
          </a:bodyPr>
          <a:lstStyle/>
          <a:p>
            <a:r>
              <a:rPr lang="nb-NO"/>
              <a:t>Jørstadmovegen – Tangen - Leirvika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4F1BD693-3508-B824-138A-C43F4D413AF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0000" y="186549"/>
            <a:ext cx="1755721" cy="341957"/>
          </a:xfrm>
        </p:spPr>
        <p:txBody>
          <a:bodyPr wrap="none" anchor="b">
            <a:normAutofit lnSpcReduction="10000"/>
          </a:bodyPr>
          <a:lstStyle/>
          <a:p>
            <a:pPr>
              <a:spcAft>
                <a:spcPts val="600"/>
              </a:spcAft>
            </a:pPr>
            <a:r>
              <a:rPr lang="nb-NO"/>
              <a:t>E6 Roterud - Storhove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D6BDACA6-7C94-2D2A-22F5-A5DCC09219F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583006" y="0"/>
            <a:ext cx="610000" cy="608993"/>
          </a:xfrm>
        </p:spPr>
        <p:txBody>
          <a:bodyPr/>
          <a:lstStyle/>
          <a:p>
            <a:endParaRPr lang="en-US"/>
          </a:p>
        </p:txBody>
      </p:sp>
      <p:graphicFrame>
        <p:nvGraphicFramePr>
          <p:cNvPr id="9" name="Plassholder for innhold 12">
            <a:extLst>
              <a:ext uri="{FF2B5EF4-FFF2-40B4-BE49-F238E27FC236}">
                <a16:creationId xmlns:a16="http://schemas.microsoft.com/office/drawing/2014/main" id="{DAB6FB78-D2E4-7327-ECD9-159805571F75}"/>
              </a:ext>
            </a:extLst>
          </p:cNvPr>
          <p:cNvGraphicFramePr>
            <a:graphicFrameLocks/>
          </p:cNvGraphicFramePr>
          <p:nvPr/>
        </p:nvGraphicFramePr>
        <p:xfrm>
          <a:off x="455420" y="5944208"/>
          <a:ext cx="11736580" cy="9137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Plassholder for innhold 6">
            <a:extLst>
              <a:ext uri="{FF2B5EF4-FFF2-40B4-BE49-F238E27FC236}">
                <a16:creationId xmlns:a16="http://schemas.microsoft.com/office/drawing/2014/main" id="{13AD6094-DA9E-9299-F886-30FFB08199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42475" y="1650785"/>
            <a:ext cx="5080193" cy="4204800"/>
          </a:xfrm>
        </p:spPr>
        <p:txBody>
          <a:bodyPr/>
          <a:lstStyle/>
          <a:p>
            <a:r>
              <a:rPr lang="nb-NO"/>
              <a:t>Forlenget GS-vei bak rekkverk</a:t>
            </a:r>
          </a:p>
          <a:p>
            <a:r>
              <a:rPr lang="nb-NO"/>
              <a:t>GS – vei bak tungsikring </a:t>
            </a:r>
          </a:p>
          <a:p>
            <a:r>
              <a:rPr lang="nb-NO"/>
              <a:t>Breddeutvidet fylkesvei</a:t>
            </a:r>
          </a:p>
          <a:p>
            <a:r>
              <a:rPr lang="nb-NO"/>
              <a:t>Trafikklys </a:t>
            </a:r>
          </a:p>
          <a:p>
            <a:pPr marL="0" indent="0">
              <a:buNone/>
            </a:pPr>
            <a:endParaRPr lang="nb-NO"/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7FC86E60-C9FD-5302-439E-9E98D7CA1E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11005" y="1295399"/>
            <a:ext cx="4760995" cy="4721225"/>
          </a:xfrm>
          <a:prstGeom prst="rect">
            <a:avLst/>
          </a:prstGeom>
        </p:spPr>
      </p:pic>
      <p:sp>
        <p:nvSpPr>
          <p:cNvPr id="16" name="TekstSylinder 15">
            <a:extLst>
              <a:ext uri="{FF2B5EF4-FFF2-40B4-BE49-F238E27FC236}">
                <a16:creationId xmlns:a16="http://schemas.microsoft.com/office/drawing/2014/main" id="{49668CDD-3D4A-FA19-EABF-B31221FABCC7}"/>
              </a:ext>
            </a:extLst>
          </p:cNvPr>
          <p:cNvSpPr txBox="1"/>
          <p:nvPr/>
        </p:nvSpPr>
        <p:spPr>
          <a:xfrm>
            <a:off x="10470237" y="2969664"/>
            <a:ext cx="740046" cy="210449"/>
          </a:xfrm>
          <a:prstGeom prst="rect">
            <a:avLst/>
          </a:prstGeom>
          <a:solidFill>
            <a:schemeClr val="accent1"/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nb-NO" sz="1200">
                <a:solidFill>
                  <a:schemeClr val="tx2"/>
                </a:solidFill>
              </a:rPr>
              <a:t>Trafikklys</a:t>
            </a:r>
          </a:p>
        </p:txBody>
      </p:sp>
      <p:cxnSp>
        <p:nvCxnSpPr>
          <p:cNvPr id="18" name="Rett pilkobling 17">
            <a:extLst>
              <a:ext uri="{FF2B5EF4-FFF2-40B4-BE49-F238E27FC236}">
                <a16:creationId xmlns:a16="http://schemas.microsoft.com/office/drawing/2014/main" id="{30CC4E48-18A0-2685-EE97-D168D2523E09}"/>
              </a:ext>
            </a:extLst>
          </p:cNvPr>
          <p:cNvCxnSpPr>
            <a:cxnSpLocks/>
          </p:cNvCxnSpPr>
          <p:nvPr/>
        </p:nvCxnSpPr>
        <p:spPr>
          <a:xfrm flipH="1">
            <a:off x="9664700" y="3181350"/>
            <a:ext cx="1098550" cy="838200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ett pilkobling 18">
            <a:extLst>
              <a:ext uri="{FF2B5EF4-FFF2-40B4-BE49-F238E27FC236}">
                <a16:creationId xmlns:a16="http://schemas.microsoft.com/office/drawing/2014/main" id="{94070805-A72A-9383-BF6E-049E3DD12347}"/>
              </a:ext>
            </a:extLst>
          </p:cNvPr>
          <p:cNvCxnSpPr>
            <a:cxnSpLocks/>
          </p:cNvCxnSpPr>
          <p:nvPr/>
        </p:nvCxnSpPr>
        <p:spPr>
          <a:xfrm flipH="1">
            <a:off x="10483850" y="3206750"/>
            <a:ext cx="279400" cy="2114550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5" name="Håndskrift 24">
                <a:extLst>
                  <a:ext uri="{FF2B5EF4-FFF2-40B4-BE49-F238E27FC236}">
                    <a16:creationId xmlns:a16="http://schemas.microsoft.com/office/drawing/2014/main" id="{F4E885E0-EEF4-CDA5-657E-AB312132A845}"/>
                  </a:ext>
                </a:extLst>
              </p14:cNvPr>
              <p14:cNvContentPartPr/>
              <p14:nvPr/>
            </p14:nvContentPartPr>
            <p14:xfrm>
              <a:off x="4616881" y="1841125"/>
              <a:ext cx="806400" cy="12240"/>
            </p14:xfrm>
          </p:contentPart>
        </mc:Choice>
        <mc:Fallback xmlns="">
          <p:pic>
            <p:nvPicPr>
              <p:cNvPr id="25" name="Håndskrift 24">
                <a:extLst>
                  <a:ext uri="{FF2B5EF4-FFF2-40B4-BE49-F238E27FC236}">
                    <a16:creationId xmlns:a16="http://schemas.microsoft.com/office/drawing/2014/main" id="{F4E885E0-EEF4-CDA5-657E-AB312132A84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598881" y="1823125"/>
                <a:ext cx="84204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7" name="Håndskrift 26">
                <a:extLst>
                  <a:ext uri="{FF2B5EF4-FFF2-40B4-BE49-F238E27FC236}">
                    <a16:creationId xmlns:a16="http://schemas.microsoft.com/office/drawing/2014/main" id="{282E64ED-FA15-AD72-8A49-92DB3DFA404B}"/>
                  </a:ext>
                </a:extLst>
              </p14:cNvPr>
              <p14:cNvContentPartPr/>
              <p14:nvPr/>
            </p14:nvContentPartPr>
            <p14:xfrm>
              <a:off x="4616881" y="2358074"/>
              <a:ext cx="806400" cy="12240"/>
            </p14:xfrm>
          </p:contentPart>
        </mc:Choice>
        <mc:Fallback xmlns="">
          <p:pic>
            <p:nvPicPr>
              <p:cNvPr id="27" name="Håndskrift 26">
                <a:extLst>
                  <a:ext uri="{FF2B5EF4-FFF2-40B4-BE49-F238E27FC236}">
                    <a16:creationId xmlns:a16="http://schemas.microsoft.com/office/drawing/2014/main" id="{282E64ED-FA15-AD72-8A49-92DB3DFA404B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598881" y="2340074"/>
                <a:ext cx="84204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8" name="Håndskrift 27">
                <a:extLst>
                  <a:ext uri="{FF2B5EF4-FFF2-40B4-BE49-F238E27FC236}">
                    <a16:creationId xmlns:a16="http://schemas.microsoft.com/office/drawing/2014/main" id="{263FEE83-A767-F34F-F512-3DEBE82CC978}"/>
                  </a:ext>
                </a:extLst>
              </p14:cNvPr>
              <p14:cNvContentPartPr/>
              <p14:nvPr/>
            </p14:nvContentPartPr>
            <p14:xfrm>
              <a:off x="4616881" y="2790511"/>
              <a:ext cx="806400" cy="12240"/>
            </p14:xfrm>
          </p:contentPart>
        </mc:Choice>
        <mc:Fallback xmlns="">
          <p:pic>
            <p:nvPicPr>
              <p:cNvPr id="28" name="Håndskrift 27">
                <a:extLst>
                  <a:ext uri="{FF2B5EF4-FFF2-40B4-BE49-F238E27FC236}">
                    <a16:creationId xmlns:a16="http://schemas.microsoft.com/office/drawing/2014/main" id="{263FEE83-A767-F34F-F512-3DEBE82CC978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598881" y="2772511"/>
                <a:ext cx="84204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9" name="Håndskrift 28">
                <a:extLst>
                  <a:ext uri="{FF2B5EF4-FFF2-40B4-BE49-F238E27FC236}">
                    <a16:creationId xmlns:a16="http://schemas.microsoft.com/office/drawing/2014/main" id="{38A4A55D-7924-9327-FE0E-97962D9A6DFB}"/>
                  </a:ext>
                </a:extLst>
              </p14:cNvPr>
              <p14:cNvContentPartPr/>
              <p14:nvPr/>
            </p14:nvContentPartPr>
            <p14:xfrm>
              <a:off x="4616881" y="3275481"/>
              <a:ext cx="806400" cy="12240"/>
            </p14:xfrm>
          </p:contentPart>
        </mc:Choice>
        <mc:Fallback xmlns="">
          <p:pic>
            <p:nvPicPr>
              <p:cNvPr id="29" name="Håndskrift 28">
                <a:extLst>
                  <a:ext uri="{FF2B5EF4-FFF2-40B4-BE49-F238E27FC236}">
                    <a16:creationId xmlns:a16="http://schemas.microsoft.com/office/drawing/2014/main" id="{38A4A55D-7924-9327-FE0E-97962D9A6DFB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598881" y="3257481"/>
                <a:ext cx="842040" cy="47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7507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530940-E89D-9120-DDB3-3C2D005419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DA9D333-CB19-CE39-26B6-EDEC84D67D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0622" y="1395493"/>
            <a:ext cx="3835177" cy="4293293"/>
          </a:xfrm>
        </p:spPr>
        <p:txBody>
          <a:bodyPr/>
          <a:lstStyle/>
          <a:p>
            <a:r>
              <a:rPr lang="nb-NO"/>
              <a:t>To-løps tunnel 4,2 km </a:t>
            </a:r>
          </a:p>
          <a:p>
            <a:r>
              <a:rPr lang="nb-NO"/>
              <a:t>Øyresvika - Trosset </a:t>
            </a:r>
          </a:p>
          <a:p>
            <a:r>
              <a:rPr lang="nb-NO"/>
              <a:t>Planlagt oppstart tunneldriving Trosset: sommer 2025</a:t>
            </a:r>
          </a:p>
          <a:p>
            <a:r>
              <a:rPr lang="nb-NO"/>
              <a:t>Planlagt oppstart tunneldriving Øyresvika: Vinter 2026</a:t>
            </a:r>
          </a:p>
          <a:p>
            <a:pPr marL="234000" lvl="1" indent="0">
              <a:buNone/>
            </a:pPr>
            <a:r>
              <a:rPr lang="nb-NO"/>
              <a:t>	</a:t>
            </a:r>
            <a:endParaRPr lang="nb-NO" sz="1000"/>
          </a:p>
          <a:p>
            <a:pPr lvl="1"/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D5D3C60C-B6FD-A150-CE58-A1D245058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6000" y="6419781"/>
            <a:ext cx="252000" cy="18710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6FC27C0E-69D6-2140-BAEC-594D114B0964}" type="slidenum">
              <a:rPr lang="nb-NO" smtClean="0"/>
              <a:pPr>
                <a:spcAft>
                  <a:spcPts val="600"/>
                </a:spcAft>
              </a:pPr>
              <a:t>24</a:t>
            </a:fld>
            <a:endParaRPr lang="nb-NO"/>
          </a:p>
        </p:txBody>
      </p:sp>
      <p:sp>
        <p:nvSpPr>
          <p:cNvPr id="6" name="Tittel 5">
            <a:extLst>
              <a:ext uri="{FF2B5EF4-FFF2-40B4-BE49-F238E27FC236}">
                <a16:creationId xmlns:a16="http://schemas.microsoft.com/office/drawing/2014/main" id="{C616D8D5-50F3-44B8-FC45-474E46B80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631507"/>
            <a:ext cx="6815862" cy="1019278"/>
          </a:xfrm>
        </p:spPr>
        <p:txBody>
          <a:bodyPr anchor="t">
            <a:normAutofit/>
          </a:bodyPr>
          <a:lstStyle/>
          <a:p>
            <a:r>
              <a:rPr lang="nb-NO" err="1"/>
              <a:t>Vingnestunnelen</a:t>
            </a:r>
            <a:endParaRPr lang="nb-NO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0EFA46C5-FB26-4102-6BB1-B86BB78F3AC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0000" y="186549"/>
            <a:ext cx="1755721" cy="341957"/>
          </a:xfrm>
        </p:spPr>
        <p:txBody>
          <a:bodyPr wrap="none" anchor="b">
            <a:normAutofit lnSpcReduction="10000"/>
          </a:bodyPr>
          <a:lstStyle/>
          <a:p>
            <a:pPr>
              <a:spcAft>
                <a:spcPts val="600"/>
              </a:spcAft>
            </a:pPr>
            <a:r>
              <a:rPr lang="nb-NO"/>
              <a:t>E6 Roterud - Storhove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EA4867F2-AD40-3050-8257-A091CDF1F55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583006" y="0"/>
            <a:ext cx="610000" cy="608993"/>
          </a:xfrm>
        </p:spPr>
        <p:txBody>
          <a:bodyPr/>
          <a:lstStyle/>
          <a:p>
            <a:endParaRPr lang="en-US"/>
          </a:p>
        </p:txBody>
      </p:sp>
      <p:graphicFrame>
        <p:nvGraphicFramePr>
          <p:cNvPr id="9" name="Plassholder for innhold 12">
            <a:extLst>
              <a:ext uri="{FF2B5EF4-FFF2-40B4-BE49-F238E27FC236}">
                <a16:creationId xmlns:a16="http://schemas.microsoft.com/office/drawing/2014/main" id="{D5CAA1BE-6425-5170-970E-195D900B828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17786760"/>
              </p:ext>
            </p:extLst>
          </p:nvPr>
        </p:nvGraphicFramePr>
        <p:xfrm>
          <a:off x="455420" y="5944208"/>
          <a:ext cx="11736580" cy="9137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Bilde 2">
            <a:extLst>
              <a:ext uri="{FF2B5EF4-FFF2-40B4-BE49-F238E27FC236}">
                <a16:creationId xmlns:a16="http://schemas.microsoft.com/office/drawing/2014/main" id="{B64D78A6-C028-9F4E-5E06-11E9A0A186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94674" y="711994"/>
            <a:ext cx="6811326" cy="4848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555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412068-F6AA-116D-2EB0-9706DA89ED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9727F22-2E21-59E7-B43D-698928D416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0623" y="1395493"/>
            <a:ext cx="3335424" cy="4293293"/>
          </a:xfrm>
        </p:spPr>
        <p:txBody>
          <a:bodyPr/>
          <a:lstStyle/>
          <a:p>
            <a:r>
              <a:rPr lang="nb-NO"/>
              <a:t>Sikring av Hovslivegen</a:t>
            </a:r>
          </a:p>
          <a:p>
            <a:r>
              <a:rPr lang="nb-NO"/>
              <a:t>Utlasting av forskjæring</a:t>
            </a:r>
          </a:p>
          <a:p>
            <a:r>
              <a:rPr lang="nb-NO"/>
              <a:t>Etablering av riggområde</a:t>
            </a:r>
          </a:p>
          <a:p>
            <a:r>
              <a:rPr lang="nb-NO"/>
              <a:t>Etablering av anleggsveger</a:t>
            </a:r>
          </a:p>
          <a:p>
            <a:r>
              <a:rPr lang="nb-NO"/>
              <a:t>Driving av tunnel fra vinter 2026 </a:t>
            </a:r>
          </a:p>
          <a:p>
            <a:pPr marL="234000" lvl="1" indent="0">
              <a:buNone/>
            </a:pPr>
            <a:r>
              <a:rPr lang="nb-NO"/>
              <a:t>	</a:t>
            </a:r>
            <a:endParaRPr lang="nb-NO" sz="1000"/>
          </a:p>
          <a:p>
            <a:pPr lvl="1"/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442BC969-9D46-2FF7-EAE4-2E92BC85A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6000" y="6419781"/>
            <a:ext cx="252000" cy="18710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6FC27C0E-69D6-2140-BAEC-594D114B0964}" type="slidenum">
              <a:rPr lang="nb-NO" smtClean="0"/>
              <a:pPr>
                <a:spcAft>
                  <a:spcPts val="600"/>
                </a:spcAft>
              </a:pPr>
              <a:t>25</a:t>
            </a:fld>
            <a:endParaRPr lang="nb-NO"/>
          </a:p>
        </p:txBody>
      </p:sp>
      <p:sp>
        <p:nvSpPr>
          <p:cNvPr id="6" name="Tittel 5">
            <a:extLst>
              <a:ext uri="{FF2B5EF4-FFF2-40B4-BE49-F238E27FC236}">
                <a16:creationId xmlns:a16="http://schemas.microsoft.com/office/drawing/2014/main" id="{090FB0BB-FBDB-CDB1-DBDB-BAFEDC613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631507"/>
            <a:ext cx="6815862" cy="1019278"/>
          </a:xfrm>
        </p:spPr>
        <p:txBody>
          <a:bodyPr anchor="t">
            <a:normAutofit/>
          </a:bodyPr>
          <a:lstStyle/>
          <a:p>
            <a:r>
              <a:rPr lang="nb-NO"/>
              <a:t>Øyresvika - tunnelpåhugg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F8CDF921-B8A8-381A-8659-7687DC0B4FA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0000" y="186549"/>
            <a:ext cx="1755721" cy="341957"/>
          </a:xfrm>
        </p:spPr>
        <p:txBody>
          <a:bodyPr wrap="none" anchor="b">
            <a:normAutofit lnSpcReduction="10000"/>
          </a:bodyPr>
          <a:lstStyle/>
          <a:p>
            <a:pPr>
              <a:spcAft>
                <a:spcPts val="600"/>
              </a:spcAft>
            </a:pPr>
            <a:r>
              <a:rPr lang="nb-NO"/>
              <a:t>E6 Roterud - Storhove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56B69661-2225-4520-A815-78F63E362EC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583006" y="0"/>
            <a:ext cx="610000" cy="608993"/>
          </a:xfrm>
        </p:spPr>
        <p:txBody>
          <a:bodyPr/>
          <a:lstStyle/>
          <a:p>
            <a:endParaRPr lang="en-US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D8D3B15F-5635-B626-5FB0-AFD733053E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0873" y="528506"/>
            <a:ext cx="5900504" cy="5282003"/>
          </a:xfrm>
          <a:prstGeom prst="rect">
            <a:avLst/>
          </a:prstGeom>
        </p:spPr>
      </p:pic>
      <p:graphicFrame>
        <p:nvGraphicFramePr>
          <p:cNvPr id="3" name="Plassholder for innhold 12">
            <a:extLst>
              <a:ext uri="{FF2B5EF4-FFF2-40B4-BE49-F238E27FC236}">
                <a16:creationId xmlns:a16="http://schemas.microsoft.com/office/drawing/2014/main" id="{A2E9ED20-F2AB-4005-8210-0A24712475A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64392944"/>
              </p:ext>
            </p:extLst>
          </p:nvPr>
        </p:nvGraphicFramePr>
        <p:xfrm>
          <a:off x="455420" y="5944208"/>
          <a:ext cx="11736580" cy="9137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63012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C84587-A31B-ACCA-21FF-4AB66F4EE1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9F479886-638E-31D4-3D0C-3D11C41D6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6000" y="6419781"/>
            <a:ext cx="252000" cy="18710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6FC27C0E-69D6-2140-BAEC-594D114B0964}" type="slidenum">
              <a:rPr lang="nb-NO" smtClean="0"/>
              <a:pPr>
                <a:spcAft>
                  <a:spcPts val="600"/>
                </a:spcAft>
              </a:pPr>
              <a:t>26</a:t>
            </a:fld>
            <a:endParaRPr lang="nb-NO"/>
          </a:p>
        </p:txBody>
      </p:sp>
      <p:sp>
        <p:nvSpPr>
          <p:cNvPr id="6" name="Tittel 5">
            <a:extLst>
              <a:ext uri="{FF2B5EF4-FFF2-40B4-BE49-F238E27FC236}">
                <a16:creationId xmlns:a16="http://schemas.microsoft.com/office/drawing/2014/main" id="{9AD683F0-1E33-0F19-D9E3-18520D45D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631507"/>
            <a:ext cx="6815862" cy="1019278"/>
          </a:xfrm>
        </p:spPr>
        <p:txBody>
          <a:bodyPr anchor="t">
            <a:normAutofit/>
          </a:bodyPr>
          <a:lstStyle/>
          <a:p>
            <a:r>
              <a:rPr lang="nb-NO"/>
              <a:t>Pågående arbeider Øyresvika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8C970B62-5C1F-EE29-4CA6-E9BCA99761C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0000" y="186549"/>
            <a:ext cx="1755721" cy="341957"/>
          </a:xfrm>
        </p:spPr>
        <p:txBody>
          <a:bodyPr wrap="none" anchor="b">
            <a:normAutofit lnSpcReduction="10000"/>
          </a:bodyPr>
          <a:lstStyle/>
          <a:p>
            <a:pPr>
              <a:spcAft>
                <a:spcPts val="600"/>
              </a:spcAft>
            </a:pPr>
            <a:r>
              <a:rPr lang="nb-NO"/>
              <a:t>E6 Roterud - Storhove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FAD6E43C-7F82-52AD-7008-2E5B08BBCB4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583006" y="0"/>
            <a:ext cx="610000" cy="608993"/>
          </a:xfrm>
        </p:spPr>
        <p:txBody>
          <a:bodyPr/>
          <a:lstStyle/>
          <a:p>
            <a:endParaRPr lang="en-US"/>
          </a:p>
        </p:txBody>
      </p:sp>
      <p:sp>
        <p:nvSpPr>
          <p:cNvPr id="19" name="TekstSylinder 18">
            <a:extLst>
              <a:ext uri="{FF2B5EF4-FFF2-40B4-BE49-F238E27FC236}">
                <a16:creationId xmlns:a16="http://schemas.microsoft.com/office/drawing/2014/main" id="{11AB9536-A25C-64DC-97AB-E14E812F3927}"/>
              </a:ext>
            </a:extLst>
          </p:cNvPr>
          <p:cNvSpPr txBox="1"/>
          <p:nvPr/>
        </p:nvSpPr>
        <p:spPr>
          <a:xfrm>
            <a:off x="984207" y="1521002"/>
            <a:ext cx="4999037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nb-NO" sz="2000" b="1"/>
          </a:p>
          <a:p>
            <a:r>
              <a:rPr lang="nb-NO" sz="2000">
                <a:solidFill>
                  <a:schemeClr val="tx2"/>
                </a:solidFill>
              </a:rPr>
              <a:t>Steinplastring av skråning og utlasting av </a:t>
            </a:r>
            <a:r>
              <a:rPr lang="nb-NO" sz="2000" err="1">
                <a:solidFill>
                  <a:schemeClr val="tx2"/>
                </a:solidFill>
              </a:rPr>
              <a:t>løsmasser</a:t>
            </a:r>
            <a:r>
              <a:rPr lang="nb-NO" sz="2000">
                <a:solidFill>
                  <a:schemeClr val="tx2"/>
                </a:solidFill>
              </a:rPr>
              <a:t> for tilkomst til rørspuntvegg</a:t>
            </a:r>
          </a:p>
          <a:p>
            <a:endParaRPr lang="nb-NO" sz="2000" b="1"/>
          </a:p>
          <a:p>
            <a:endParaRPr lang="nb-NO" sz="2000" b="1"/>
          </a:p>
          <a:p>
            <a:r>
              <a:rPr lang="nb-NO" sz="2000">
                <a:solidFill>
                  <a:schemeClr val="tx2"/>
                </a:solidFill>
              </a:rPr>
              <a:t>Vegetasjonsavtaking</a:t>
            </a:r>
          </a:p>
          <a:p>
            <a:endParaRPr lang="nb-NO" sz="2000" b="1"/>
          </a:p>
          <a:p>
            <a:endParaRPr lang="nb-NO" sz="2000" b="1"/>
          </a:p>
          <a:p>
            <a:r>
              <a:rPr lang="nb-NO" sz="2000">
                <a:solidFill>
                  <a:schemeClr val="tx2"/>
                </a:solidFill>
              </a:rPr>
              <a:t>Opparbeidelse av riggområde</a:t>
            </a:r>
          </a:p>
          <a:p>
            <a:endParaRPr lang="nb-NO" sz="2000" b="1"/>
          </a:p>
          <a:p>
            <a:endParaRPr lang="nb-NO" sz="2000" b="1"/>
          </a:p>
          <a:p>
            <a:r>
              <a:rPr lang="nb-NO" sz="2000">
                <a:solidFill>
                  <a:schemeClr val="tx2"/>
                </a:solidFill>
              </a:rPr>
              <a:t>Mellomlager for vegetasjonsmasser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6584244E-314B-CEE4-0438-96724999C2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7451" y="1123049"/>
            <a:ext cx="5561186" cy="4679952"/>
          </a:xfrm>
          <a:prstGeom prst="rect">
            <a:avLst/>
          </a:prstGeom>
        </p:spPr>
      </p:pic>
      <p:sp>
        <p:nvSpPr>
          <p:cNvPr id="10" name="Rektangel 9">
            <a:extLst>
              <a:ext uri="{FF2B5EF4-FFF2-40B4-BE49-F238E27FC236}">
                <a16:creationId xmlns:a16="http://schemas.microsoft.com/office/drawing/2014/main" id="{F524A4BA-F838-F712-385C-81C9E5E78AA6}"/>
              </a:ext>
            </a:extLst>
          </p:cNvPr>
          <p:cNvSpPr/>
          <p:nvPr/>
        </p:nvSpPr>
        <p:spPr>
          <a:xfrm rot="5400000">
            <a:off x="75573" y="2054516"/>
            <a:ext cx="524819" cy="282188"/>
          </a:xfrm>
          <a:prstGeom prst="rect">
            <a:avLst/>
          </a:prstGeom>
          <a:solidFill>
            <a:schemeClr val="bg1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err="1">
              <a:solidFill>
                <a:schemeClr val="tx2"/>
              </a:solidFill>
            </a:endParaRPr>
          </a:p>
        </p:txBody>
      </p:sp>
      <p:sp>
        <p:nvSpPr>
          <p:cNvPr id="13" name="Frihåndsform: figur 12">
            <a:extLst>
              <a:ext uri="{FF2B5EF4-FFF2-40B4-BE49-F238E27FC236}">
                <a16:creationId xmlns:a16="http://schemas.microsoft.com/office/drawing/2014/main" id="{76A64DBB-2E4C-312C-7CC0-01BA98C92A3F}"/>
              </a:ext>
            </a:extLst>
          </p:cNvPr>
          <p:cNvSpPr/>
          <p:nvPr/>
        </p:nvSpPr>
        <p:spPr>
          <a:xfrm>
            <a:off x="175000" y="3022267"/>
            <a:ext cx="282189" cy="524820"/>
          </a:xfrm>
          <a:custGeom>
            <a:avLst/>
            <a:gdLst>
              <a:gd name="connsiteX0" fmla="*/ 122549 w 2413262"/>
              <a:gd name="connsiteY0" fmla="*/ 1979629 h 1979629"/>
              <a:gd name="connsiteX1" fmla="*/ 2413262 w 2413262"/>
              <a:gd name="connsiteY1" fmla="*/ 1800520 h 1979629"/>
              <a:gd name="connsiteX2" fmla="*/ 1998483 w 2413262"/>
              <a:gd name="connsiteY2" fmla="*/ 612742 h 1979629"/>
              <a:gd name="connsiteX3" fmla="*/ 1970202 w 2413262"/>
              <a:gd name="connsiteY3" fmla="*/ 150829 h 1979629"/>
              <a:gd name="connsiteX4" fmla="*/ 933254 w 2413262"/>
              <a:gd name="connsiteY4" fmla="*/ 0 h 1979629"/>
              <a:gd name="connsiteX5" fmla="*/ 820132 w 2413262"/>
              <a:gd name="connsiteY5" fmla="*/ 424206 h 1979629"/>
              <a:gd name="connsiteX6" fmla="*/ 490194 w 2413262"/>
              <a:gd name="connsiteY6" fmla="*/ 895546 h 1979629"/>
              <a:gd name="connsiteX7" fmla="*/ 160256 w 2413262"/>
              <a:gd name="connsiteY7" fmla="*/ 1197204 h 1979629"/>
              <a:gd name="connsiteX8" fmla="*/ 0 w 2413262"/>
              <a:gd name="connsiteY8" fmla="*/ 1611984 h 1979629"/>
              <a:gd name="connsiteX9" fmla="*/ 84841 w 2413262"/>
              <a:gd name="connsiteY9" fmla="*/ 1913641 h 1979629"/>
              <a:gd name="connsiteX10" fmla="*/ 122549 w 2413262"/>
              <a:gd name="connsiteY10" fmla="*/ 1979629 h 1979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13262" h="1979629">
                <a:moveTo>
                  <a:pt x="122549" y="1979629"/>
                </a:moveTo>
                <a:lnTo>
                  <a:pt x="2413262" y="1800520"/>
                </a:lnTo>
                <a:lnTo>
                  <a:pt x="1998483" y="612742"/>
                </a:lnTo>
                <a:lnTo>
                  <a:pt x="1970202" y="150829"/>
                </a:lnTo>
                <a:lnTo>
                  <a:pt x="933254" y="0"/>
                </a:lnTo>
                <a:lnTo>
                  <a:pt x="820132" y="424206"/>
                </a:lnTo>
                <a:lnTo>
                  <a:pt x="490194" y="895546"/>
                </a:lnTo>
                <a:lnTo>
                  <a:pt x="160256" y="1197204"/>
                </a:lnTo>
                <a:lnTo>
                  <a:pt x="0" y="1611984"/>
                </a:lnTo>
                <a:lnTo>
                  <a:pt x="84841" y="1913641"/>
                </a:lnTo>
                <a:lnTo>
                  <a:pt x="122549" y="1979629"/>
                </a:lnTo>
                <a:close/>
              </a:path>
            </a:pathLst>
          </a:custGeom>
          <a:solidFill>
            <a:srgbClr val="92D05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err="1">
              <a:solidFill>
                <a:schemeClr val="tx2"/>
              </a:solidFill>
            </a:endParaRP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67406C4F-2B5A-A2E6-1E52-7FCBE2D62F71}"/>
              </a:ext>
            </a:extLst>
          </p:cNvPr>
          <p:cNvSpPr/>
          <p:nvPr/>
        </p:nvSpPr>
        <p:spPr>
          <a:xfrm>
            <a:off x="175000" y="3892460"/>
            <a:ext cx="304077" cy="596237"/>
          </a:xfrm>
          <a:prstGeom prst="rect">
            <a:avLst/>
          </a:prstGeom>
          <a:solidFill>
            <a:srgbClr val="0070C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err="1">
              <a:solidFill>
                <a:schemeClr val="tx2"/>
              </a:solidFill>
            </a:endParaRP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8CE5699E-C0DC-94A2-6EEE-C1B94BB0208E}"/>
              </a:ext>
            </a:extLst>
          </p:cNvPr>
          <p:cNvSpPr/>
          <p:nvPr/>
        </p:nvSpPr>
        <p:spPr>
          <a:xfrm>
            <a:off x="189799" y="4834070"/>
            <a:ext cx="304077" cy="596237"/>
          </a:xfrm>
          <a:prstGeom prst="rect">
            <a:avLst/>
          </a:prstGeom>
          <a:solidFill>
            <a:srgbClr val="FFFF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err="1">
              <a:solidFill>
                <a:schemeClr val="tx2"/>
              </a:solidFill>
            </a:endParaRPr>
          </a:p>
        </p:txBody>
      </p:sp>
      <p:graphicFrame>
        <p:nvGraphicFramePr>
          <p:cNvPr id="20" name="Plassholder for innhold 12">
            <a:extLst>
              <a:ext uri="{FF2B5EF4-FFF2-40B4-BE49-F238E27FC236}">
                <a16:creationId xmlns:a16="http://schemas.microsoft.com/office/drawing/2014/main" id="{6B4B5F3F-E5EF-CEBB-5A9A-0755BBBC941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92884736"/>
              </p:ext>
            </p:extLst>
          </p:nvPr>
        </p:nvGraphicFramePr>
        <p:xfrm>
          <a:off x="455420" y="5944208"/>
          <a:ext cx="11736580" cy="9137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7948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2D1596-44B3-90DA-BBDA-D595BC2938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CA4E317C-4E19-B7D1-6222-A7E048DBE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6000" y="6419781"/>
            <a:ext cx="252000" cy="18710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6FC27C0E-69D6-2140-BAEC-594D114B0964}" type="slidenum">
              <a:rPr lang="nb-NO" smtClean="0"/>
              <a:pPr>
                <a:spcAft>
                  <a:spcPts val="600"/>
                </a:spcAft>
              </a:pPr>
              <a:t>27</a:t>
            </a:fld>
            <a:endParaRPr lang="nb-NO"/>
          </a:p>
        </p:txBody>
      </p:sp>
      <p:sp>
        <p:nvSpPr>
          <p:cNvPr id="6" name="Tittel 5">
            <a:extLst>
              <a:ext uri="{FF2B5EF4-FFF2-40B4-BE49-F238E27FC236}">
                <a16:creationId xmlns:a16="http://schemas.microsoft.com/office/drawing/2014/main" id="{FB5FF3AE-67BA-7E96-33EA-68A586835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631507"/>
            <a:ext cx="6815862" cy="1019278"/>
          </a:xfrm>
        </p:spPr>
        <p:txBody>
          <a:bodyPr anchor="t">
            <a:normAutofit/>
          </a:bodyPr>
          <a:lstStyle/>
          <a:p>
            <a:r>
              <a:rPr lang="nb-NO"/>
              <a:t>Riggplan Øyresvika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15209A65-7610-C6F9-C693-6EF1BA911C1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0000" y="186549"/>
            <a:ext cx="1755721" cy="341957"/>
          </a:xfrm>
        </p:spPr>
        <p:txBody>
          <a:bodyPr wrap="none" anchor="b">
            <a:normAutofit lnSpcReduction="10000"/>
          </a:bodyPr>
          <a:lstStyle/>
          <a:p>
            <a:pPr>
              <a:spcAft>
                <a:spcPts val="600"/>
              </a:spcAft>
            </a:pPr>
            <a:r>
              <a:rPr lang="nb-NO"/>
              <a:t>E6 Roterud - Storhove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847B5A5F-96CE-45AE-CFD8-F9D8FDC2D41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583006" y="0"/>
            <a:ext cx="610000" cy="608993"/>
          </a:xfrm>
        </p:spPr>
        <p:txBody>
          <a:bodyPr/>
          <a:lstStyle/>
          <a:p>
            <a:endParaRPr lang="en-US"/>
          </a:p>
        </p:txBody>
      </p:sp>
      <p:graphicFrame>
        <p:nvGraphicFramePr>
          <p:cNvPr id="20" name="Plassholder for innhold 12">
            <a:extLst>
              <a:ext uri="{FF2B5EF4-FFF2-40B4-BE49-F238E27FC236}">
                <a16:creationId xmlns:a16="http://schemas.microsoft.com/office/drawing/2014/main" id="{C8F6CC40-2674-3368-680A-9C4535C951B7}"/>
              </a:ext>
            </a:extLst>
          </p:cNvPr>
          <p:cNvGraphicFramePr>
            <a:graphicFrameLocks/>
          </p:cNvGraphicFramePr>
          <p:nvPr/>
        </p:nvGraphicFramePr>
        <p:xfrm>
          <a:off x="455420" y="5944208"/>
          <a:ext cx="11736580" cy="9137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Bilde 2">
            <a:extLst>
              <a:ext uri="{FF2B5EF4-FFF2-40B4-BE49-F238E27FC236}">
                <a16:creationId xmlns:a16="http://schemas.microsoft.com/office/drawing/2014/main" id="{30B5D6C5-F1F7-1F5D-AFA4-98D53CF874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31644" y="726352"/>
            <a:ext cx="6200356" cy="5100496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6E297CA-1B60-95A2-C7C5-E6CF614A38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0622" y="1395493"/>
            <a:ext cx="3835177" cy="4293293"/>
          </a:xfrm>
        </p:spPr>
        <p:txBody>
          <a:bodyPr/>
          <a:lstStyle/>
          <a:p>
            <a:r>
              <a:rPr lang="nb-NO"/>
              <a:t>Brakkerigg for spis/</a:t>
            </a:r>
            <a:r>
              <a:rPr lang="nb-NO" err="1"/>
              <a:t>lomp</a:t>
            </a:r>
            <a:r>
              <a:rPr lang="nb-NO"/>
              <a:t> og kontorer</a:t>
            </a:r>
          </a:p>
          <a:p>
            <a:r>
              <a:rPr lang="nb-NO"/>
              <a:t>Vasketelt, verkstedtelt og lagertelt </a:t>
            </a:r>
          </a:p>
          <a:p>
            <a:r>
              <a:rPr lang="nb-NO"/>
              <a:t>Renseanlegg for tunnelvann</a:t>
            </a:r>
          </a:p>
          <a:p>
            <a:r>
              <a:rPr lang="nb-NO"/>
              <a:t>Gjerde mot tilstøtende naboer etableres</a:t>
            </a:r>
          </a:p>
          <a:p>
            <a:pPr marL="234000" lvl="1" indent="0">
              <a:buNone/>
            </a:pPr>
            <a:r>
              <a:rPr lang="nb-NO"/>
              <a:t>	</a:t>
            </a:r>
            <a:endParaRPr lang="nb-NO" sz="1000"/>
          </a:p>
          <a:p>
            <a:pPr lvl="1"/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97457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26E7355F-9252-35AC-6828-B2774DDC3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27C0E-69D6-2140-BAEC-594D114B0964}" type="slidenum">
              <a:rPr lang="nb-NO" smtClean="0"/>
              <a:pPr/>
              <a:t>28</a:t>
            </a:fld>
            <a:endParaRPr lang="nb-NO"/>
          </a:p>
        </p:txBody>
      </p:sp>
      <p:sp>
        <p:nvSpPr>
          <p:cNvPr id="6" name="Tittel 5">
            <a:extLst>
              <a:ext uri="{FF2B5EF4-FFF2-40B4-BE49-F238E27FC236}">
                <a16:creationId xmlns:a16="http://schemas.microsoft.com/office/drawing/2014/main" id="{E9E67003-D37E-ADDC-4619-96DE8C7E9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Tunneldriving syklus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7DDDEDF9-FCCE-563E-237C-B08B559371C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0000" y="186549"/>
            <a:ext cx="2042226" cy="355276"/>
          </a:xfrm>
        </p:spPr>
        <p:txBody>
          <a:bodyPr/>
          <a:lstStyle/>
          <a:p>
            <a:r>
              <a:rPr lang="nb-NO"/>
              <a:t>E6 Roterud - Storhove</a:t>
            </a: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3530C468-C570-7012-0CD4-D9C767783147}"/>
              </a:ext>
            </a:extLst>
          </p:cNvPr>
          <p:cNvGraphicFramePr/>
          <p:nvPr/>
        </p:nvGraphicFramePr>
        <p:xfrm>
          <a:off x="-196295" y="1740467"/>
          <a:ext cx="6111414" cy="40742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Bilde 2">
            <a:extLst>
              <a:ext uri="{FF2B5EF4-FFF2-40B4-BE49-F238E27FC236}">
                <a16:creationId xmlns:a16="http://schemas.microsoft.com/office/drawing/2014/main" id="{AA092659-C2D9-22C4-B94E-A7C200C690C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855" r="3457"/>
          <a:stretch/>
        </p:blipFill>
        <p:spPr>
          <a:xfrm>
            <a:off x="5732416" y="2668891"/>
            <a:ext cx="5745212" cy="221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77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26E7355F-9252-35AC-6828-B2774DDC3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27C0E-69D6-2140-BAEC-594D114B0964}" type="slidenum">
              <a:rPr lang="nb-NO" smtClean="0"/>
              <a:pPr/>
              <a:t>29</a:t>
            </a:fld>
            <a:endParaRPr lang="nb-NO"/>
          </a:p>
        </p:txBody>
      </p:sp>
      <p:sp>
        <p:nvSpPr>
          <p:cNvPr id="6" name="Tittel 5">
            <a:extLst>
              <a:ext uri="{FF2B5EF4-FFF2-40B4-BE49-F238E27FC236}">
                <a16:creationId xmlns:a16="http://schemas.microsoft.com/office/drawing/2014/main" id="{E9E67003-D37E-ADDC-4619-96DE8C7E9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Tunneldriving syklus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7DDDEDF9-FCCE-563E-237C-B08B559371C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0000" y="186549"/>
            <a:ext cx="2042226" cy="355276"/>
          </a:xfrm>
        </p:spPr>
        <p:txBody>
          <a:bodyPr/>
          <a:lstStyle/>
          <a:p>
            <a:r>
              <a:rPr lang="nb-NO"/>
              <a:t>E6 Roterud - Storhove</a:t>
            </a: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3530C468-C570-7012-0CD4-D9C767783147}"/>
              </a:ext>
            </a:extLst>
          </p:cNvPr>
          <p:cNvGraphicFramePr/>
          <p:nvPr/>
        </p:nvGraphicFramePr>
        <p:xfrm>
          <a:off x="-160785" y="1740467"/>
          <a:ext cx="6111414" cy="40742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Bilde 3">
            <a:extLst>
              <a:ext uri="{FF2B5EF4-FFF2-40B4-BE49-F238E27FC236}">
                <a16:creationId xmlns:a16="http://schemas.microsoft.com/office/drawing/2014/main" id="{B265724E-3F02-540F-747D-CF981D0497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32416" y="2396544"/>
            <a:ext cx="5745212" cy="2762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398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tittel 2">
            <a:extLst>
              <a:ext uri="{FF2B5EF4-FFF2-40B4-BE49-F238E27FC236}">
                <a16:creationId xmlns:a16="http://schemas.microsoft.com/office/drawing/2014/main" id="{FBE46BE4-06D9-40A8-89D8-C4856A07A2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" y="0"/>
            <a:ext cx="7048500" cy="6898270"/>
          </a:xfrm>
        </p:spPr>
        <p:txBody>
          <a:bodyPr/>
          <a:lstStyle/>
          <a:p>
            <a:endParaRPr lang="nb-NO" sz="2400">
              <a:solidFill>
                <a:schemeClr val="accent6"/>
              </a:solidFill>
            </a:endParaRPr>
          </a:p>
          <a:p>
            <a:endParaRPr lang="nb-NO" sz="2400">
              <a:solidFill>
                <a:schemeClr val="accent6"/>
              </a:solidFill>
            </a:endParaRPr>
          </a:p>
          <a:p>
            <a:endParaRPr lang="nb-NO" sz="2400">
              <a:solidFill>
                <a:schemeClr val="accent6"/>
              </a:solidFill>
            </a:endParaRPr>
          </a:p>
          <a:p>
            <a:endParaRPr lang="nb-NO" sz="2400">
              <a:solidFill>
                <a:schemeClr val="accent6"/>
              </a:solidFill>
            </a:endParaRPr>
          </a:p>
          <a:p>
            <a:r>
              <a:rPr lang="nb-NO" sz="2400" b="1"/>
              <a:t>Kort orientering om prosjektet</a:t>
            </a:r>
            <a:br>
              <a:rPr lang="nb-NO" sz="2400"/>
            </a:br>
            <a:endParaRPr lang="nb-NO" sz="240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nb-NO" sz="2400">
                <a:solidFill>
                  <a:schemeClr val="bg1">
                    <a:lumMod val="75000"/>
                  </a:schemeClr>
                </a:solidFill>
              </a:rPr>
              <a:t>Planlagte arbeider </a:t>
            </a:r>
          </a:p>
          <a:p>
            <a:endParaRPr lang="nb-NO" sz="2400">
              <a:solidFill>
                <a:schemeClr val="accent6"/>
              </a:solidFill>
            </a:endParaRPr>
          </a:p>
          <a:p>
            <a:r>
              <a:rPr lang="nb-NO" sz="2400">
                <a:solidFill>
                  <a:schemeClr val="accent6"/>
                </a:solidFill>
              </a:rPr>
              <a:t>Spørsmål og svar</a:t>
            </a:r>
          </a:p>
          <a:p>
            <a:endParaRPr lang="nb-NO" sz="2400">
              <a:solidFill>
                <a:schemeClr val="accent6"/>
              </a:solidFill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D99CBAB-B3E7-440A-A6B4-6EE10CAD5A5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nb-NO"/>
              <a:t> </a:t>
            </a:r>
            <a:endParaRPr lang="en-US"/>
          </a:p>
        </p:txBody>
      </p:sp>
      <p:pic>
        <p:nvPicPr>
          <p:cNvPr id="2" name="Plassholder for bilde 8" descr="Et bilde som inneholder utendørs, transport, Anleggsutstyr, person&#10;&#10;Automatisk generert beskrivelse">
            <a:extLst>
              <a:ext uri="{FF2B5EF4-FFF2-40B4-BE49-F238E27FC236}">
                <a16:creationId xmlns:a16="http://schemas.microsoft.com/office/drawing/2014/main" id="{6EB083A2-6764-0C16-2570-F3527819D378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3"/>
          <a:srcRect l="37725" r="9379"/>
          <a:stretch/>
        </p:blipFill>
        <p:spPr>
          <a:xfrm>
            <a:off x="6717183" y="0"/>
            <a:ext cx="5474817" cy="6898270"/>
          </a:xfrm>
        </p:spPr>
      </p:pic>
    </p:spTree>
    <p:extLst>
      <p:ext uri="{BB962C8B-B14F-4D97-AF65-F5344CB8AC3E}">
        <p14:creationId xmlns:p14="http://schemas.microsoft.com/office/powerpoint/2010/main" val="2347205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26E7355F-9252-35AC-6828-B2774DDC3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27C0E-69D6-2140-BAEC-594D114B0964}" type="slidenum">
              <a:rPr lang="nb-NO" smtClean="0"/>
              <a:pPr/>
              <a:t>30</a:t>
            </a:fld>
            <a:endParaRPr lang="nb-NO"/>
          </a:p>
        </p:txBody>
      </p:sp>
      <p:sp>
        <p:nvSpPr>
          <p:cNvPr id="6" name="Tittel 5">
            <a:extLst>
              <a:ext uri="{FF2B5EF4-FFF2-40B4-BE49-F238E27FC236}">
                <a16:creationId xmlns:a16="http://schemas.microsoft.com/office/drawing/2014/main" id="{E9E67003-D37E-ADDC-4619-96DE8C7E9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Tunneldriving syklus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7DDDEDF9-FCCE-563E-237C-B08B559371C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0000" y="186549"/>
            <a:ext cx="2099934" cy="355276"/>
          </a:xfrm>
        </p:spPr>
        <p:txBody>
          <a:bodyPr/>
          <a:lstStyle/>
          <a:p>
            <a:r>
              <a:rPr lang="nb-NO"/>
              <a:t>E6 Roterud - Storhove </a:t>
            </a: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3530C468-C570-7012-0CD4-D9C767783147}"/>
              </a:ext>
            </a:extLst>
          </p:cNvPr>
          <p:cNvGraphicFramePr/>
          <p:nvPr/>
        </p:nvGraphicFramePr>
        <p:xfrm>
          <a:off x="-196295" y="1740467"/>
          <a:ext cx="6111414" cy="40742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0" name="Picture 2" descr="Illustrasjon - sprengning tunnel. ">
            <a:extLst>
              <a:ext uri="{FF2B5EF4-FFF2-40B4-BE49-F238E27FC236}">
                <a16:creationId xmlns:a16="http://schemas.microsoft.com/office/drawing/2014/main" id="{814EFFFE-F22D-36A0-08CE-CD136AD972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0"/>
          <a:stretch/>
        </p:blipFill>
        <p:spPr bwMode="auto">
          <a:xfrm>
            <a:off x="5732416" y="2401893"/>
            <a:ext cx="5745212" cy="275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8198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26E7355F-9252-35AC-6828-B2774DDC3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27C0E-69D6-2140-BAEC-594D114B0964}" type="slidenum">
              <a:rPr lang="nb-NO" smtClean="0"/>
              <a:pPr/>
              <a:t>31</a:t>
            </a:fld>
            <a:endParaRPr lang="nb-NO"/>
          </a:p>
        </p:txBody>
      </p:sp>
      <p:sp>
        <p:nvSpPr>
          <p:cNvPr id="6" name="Tittel 5">
            <a:extLst>
              <a:ext uri="{FF2B5EF4-FFF2-40B4-BE49-F238E27FC236}">
                <a16:creationId xmlns:a16="http://schemas.microsoft.com/office/drawing/2014/main" id="{E9E67003-D37E-ADDC-4619-96DE8C7E9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Tunneldriving syklus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7DDDEDF9-FCCE-563E-237C-B08B559371C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0000" y="186549"/>
            <a:ext cx="2042226" cy="355276"/>
          </a:xfrm>
        </p:spPr>
        <p:txBody>
          <a:bodyPr/>
          <a:lstStyle/>
          <a:p>
            <a:r>
              <a:rPr lang="nb-NO"/>
              <a:t>E6 Roterud - Storhove</a:t>
            </a: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3530C468-C570-7012-0CD4-D9C767783147}"/>
              </a:ext>
            </a:extLst>
          </p:cNvPr>
          <p:cNvGraphicFramePr/>
          <p:nvPr/>
        </p:nvGraphicFramePr>
        <p:xfrm>
          <a:off x="-196295" y="1740467"/>
          <a:ext cx="6111414" cy="40742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Bilde 1">
            <a:extLst>
              <a:ext uri="{FF2B5EF4-FFF2-40B4-BE49-F238E27FC236}">
                <a16:creationId xmlns:a16="http://schemas.microsoft.com/office/drawing/2014/main" id="{A202A514-321B-BAAD-EF1E-FA769437FD5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50" r="9428"/>
          <a:stretch/>
        </p:blipFill>
        <p:spPr>
          <a:xfrm>
            <a:off x="5732416" y="2671802"/>
            <a:ext cx="5745212" cy="2211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23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26E7355F-9252-35AC-6828-B2774DDC3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27C0E-69D6-2140-BAEC-594D114B0964}" type="slidenum">
              <a:rPr lang="nb-NO" smtClean="0"/>
              <a:pPr/>
              <a:t>32</a:t>
            </a:fld>
            <a:endParaRPr lang="nb-NO"/>
          </a:p>
        </p:txBody>
      </p:sp>
      <p:sp>
        <p:nvSpPr>
          <p:cNvPr id="6" name="Tittel 5">
            <a:extLst>
              <a:ext uri="{FF2B5EF4-FFF2-40B4-BE49-F238E27FC236}">
                <a16:creationId xmlns:a16="http://schemas.microsoft.com/office/drawing/2014/main" id="{E9E67003-D37E-ADDC-4619-96DE8C7E9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Tunneldriving syklus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7DDDEDF9-FCCE-563E-237C-B08B559371C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0000" y="186549"/>
            <a:ext cx="2042226" cy="355276"/>
          </a:xfrm>
        </p:spPr>
        <p:txBody>
          <a:bodyPr/>
          <a:lstStyle/>
          <a:p>
            <a:r>
              <a:rPr lang="nb-NO"/>
              <a:t>E6 Roterud - Storhove</a:t>
            </a: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3530C468-C570-7012-0CD4-D9C767783147}"/>
              </a:ext>
            </a:extLst>
          </p:cNvPr>
          <p:cNvGraphicFramePr/>
          <p:nvPr/>
        </p:nvGraphicFramePr>
        <p:xfrm>
          <a:off x="-196295" y="1740467"/>
          <a:ext cx="6111414" cy="40742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Bilde 2">
            <a:extLst>
              <a:ext uri="{FF2B5EF4-FFF2-40B4-BE49-F238E27FC236}">
                <a16:creationId xmlns:a16="http://schemas.microsoft.com/office/drawing/2014/main" id="{DF5D194A-37FD-61BB-3A5B-64EC73AF5D8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9340"/>
          <a:stretch/>
        </p:blipFill>
        <p:spPr>
          <a:xfrm>
            <a:off x="5732416" y="2689809"/>
            <a:ext cx="5745212" cy="2193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63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26E7355F-9252-35AC-6828-B2774DDC3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27C0E-69D6-2140-BAEC-594D114B0964}" type="slidenum">
              <a:rPr lang="nb-NO" smtClean="0"/>
              <a:pPr/>
              <a:t>33</a:t>
            </a:fld>
            <a:endParaRPr lang="nb-NO"/>
          </a:p>
        </p:txBody>
      </p:sp>
      <p:sp>
        <p:nvSpPr>
          <p:cNvPr id="6" name="Tittel 5">
            <a:extLst>
              <a:ext uri="{FF2B5EF4-FFF2-40B4-BE49-F238E27FC236}">
                <a16:creationId xmlns:a16="http://schemas.microsoft.com/office/drawing/2014/main" id="{E9E67003-D37E-ADDC-4619-96DE8C7E9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Tunneldriving syklus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7DDDEDF9-FCCE-563E-237C-B08B559371C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0000" y="186549"/>
            <a:ext cx="2042226" cy="355276"/>
          </a:xfrm>
        </p:spPr>
        <p:txBody>
          <a:bodyPr/>
          <a:lstStyle/>
          <a:p>
            <a:r>
              <a:rPr lang="nb-NO"/>
              <a:t>E6 Roterud - Storhove</a:t>
            </a: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3530C468-C570-7012-0CD4-D9C767783147}"/>
              </a:ext>
            </a:extLst>
          </p:cNvPr>
          <p:cNvGraphicFramePr/>
          <p:nvPr/>
        </p:nvGraphicFramePr>
        <p:xfrm>
          <a:off x="-196295" y="1740467"/>
          <a:ext cx="6111414" cy="40742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Bilde 1">
            <a:extLst>
              <a:ext uri="{FF2B5EF4-FFF2-40B4-BE49-F238E27FC236}">
                <a16:creationId xmlns:a16="http://schemas.microsoft.com/office/drawing/2014/main" id="{4423706C-8FE1-CF10-A571-4C4E7E9DBF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32416" y="1366698"/>
            <a:ext cx="5745212" cy="2565704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F8D23EDF-5B4F-9BC5-CE4E-9E56EFA65AC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709" r="9340"/>
          <a:stretch/>
        </p:blipFill>
        <p:spPr>
          <a:xfrm>
            <a:off x="5732416" y="4081329"/>
            <a:ext cx="5745212" cy="2426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705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B7BB975-B903-DF7C-F00D-4FA884BE51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0000" y="1534184"/>
            <a:ext cx="5580132" cy="4204800"/>
          </a:xfrm>
        </p:spPr>
        <p:txBody>
          <a:bodyPr vert="horz" lIns="0" tIns="0" rIns="0" bIns="0" rtlCol="0" anchor="t">
            <a:noAutofit/>
          </a:bodyPr>
          <a:lstStyle/>
          <a:p>
            <a:pPr marL="233680" indent="-233680"/>
            <a:r>
              <a:rPr lang="nb-NO"/>
              <a:t>Ved hver salve måles vibrasjoner</a:t>
            </a:r>
          </a:p>
          <a:p>
            <a:pPr marL="467995" lvl="1" indent="-233680"/>
            <a:r>
              <a:rPr lang="nb-NO"/>
              <a:t>Vibrasjonskrav er beregnet iht. standard NS8141 (2022)</a:t>
            </a:r>
            <a:endParaRPr lang="nb-NO">
              <a:cs typeface="Arial" panose="020B0604020202020204"/>
            </a:endParaRPr>
          </a:p>
          <a:p>
            <a:pPr marL="467995" lvl="1" indent="-233680"/>
            <a:r>
              <a:rPr lang="nb-NO"/>
              <a:t>Vibrasjonsmålere monteres på utsatte installasjoner</a:t>
            </a:r>
            <a:endParaRPr lang="nb-NO">
              <a:cs typeface="Arial"/>
            </a:endParaRPr>
          </a:p>
          <a:p>
            <a:pPr marL="467995" lvl="1" indent="-233680"/>
            <a:r>
              <a:rPr lang="nb-NO"/>
              <a:t>Målingene følges opp kontinuerlig</a:t>
            </a:r>
            <a:endParaRPr lang="nb-NO">
              <a:cs typeface="Arial" panose="020B0604020202020204"/>
            </a:endParaRPr>
          </a:p>
          <a:p>
            <a:pPr marL="467995" lvl="1" indent="-233680"/>
            <a:r>
              <a:rPr lang="nb-NO"/>
              <a:t>Sprengningsarbeid gjennomføres basert på krav</a:t>
            </a:r>
            <a:endParaRPr lang="nb-NO">
              <a:cs typeface="Arial" panose="020B0604020202020204"/>
            </a:endParaRPr>
          </a:p>
          <a:p>
            <a:pPr marL="233680" indent="-233680"/>
            <a:r>
              <a:rPr lang="nb-NO">
                <a:cs typeface="Arial" panose="020B0604020202020204"/>
              </a:rPr>
              <a:t>Terskel</a:t>
            </a:r>
          </a:p>
          <a:p>
            <a:pPr marL="467995" lvl="1" indent="-233680"/>
            <a:r>
              <a:rPr lang="nb-NO"/>
              <a:t>0-10 mm/s: </a:t>
            </a:r>
            <a:endParaRPr lang="nb-NO">
              <a:cs typeface="Arial" panose="020B0604020202020204"/>
            </a:endParaRPr>
          </a:p>
          <a:p>
            <a:pPr marL="701675" lvl="2" indent="-233680"/>
            <a:r>
              <a:rPr lang="nb-NO"/>
              <a:t>Ofte ikke merkbar</a:t>
            </a:r>
            <a:endParaRPr lang="nb-NO">
              <a:cs typeface="Arial" panose="020B0604020202020204"/>
            </a:endParaRPr>
          </a:p>
          <a:p>
            <a:pPr marL="467995" lvl="1" indent="-233680"/>
            <a:r>
              <a:rPr lang="nb-NO"/>
              <a:t>10-30 mm/s: </a:t>
            </a:r>
            <a:endParaRPr lang="nb-NO">
              <a:cs typeface="Arial" panose="020B0604020202020204"/>
            </a:endParaRPr>
          </a:p>
          <a:p>
            <a:pPr marL="701675" lvl="2" indent="-233680"/>
            <a:r>
              <a:rPr lang="nb-NO"/>
              <a:t>Føles av mange folk</a:t>
            </a:r>
            <a:endParaRPr lang="nb-NO">
              <a:cs typeface="Arial" panose="020B0604020202020204"/>
            </a:endParaRPr>
          </a:p>
          <a:p>
            <a:pPr marL="701675" lvl="2" indent="-233680"/>
            <a:r>
              <a:rPr lang="nb-NO"/>
              <a:t>Ufarlig</a:t>
            </a:r>
            <a:endParaRPr lang="nb-NO">
              <a:cs typeface="Arial" panose="020B0604020202020204"/>
            </a:endParaRPr>
          </a:p>
          <a:p>
            <a:pPr marL="701675" lvl="2" indent="-233680"/>
            <a:r>
              <a:rPr lang="nb-NO"/>
              <a:t>Veldig usannsynlig at det ville forårsake skader på bygninger</a:t>
            </a:r>
            <a:endParaRPr lang="nb-NO">
              <a:cs typeface="Arial" panose="020B0604020202020204"/>
            </a:endParaRPr>
          </a:p>
          <a:p>
            <a:pPr marL="467995" lvl="1" indent="-233680"/>
            <a:r>
              <a:rPr lang="nb-NO"/>
              <a:t>Over 30 mm/s:</a:t>
            </a:r>
            <a:endParaRPr lang="nb-NO">
              <a:cs typeface="Arial" panose="020B0604020202020204"/>
            </a:endParaRPr>
          </a:p>
          <a:p>
            <a:pPr marL="701675" lvl="2" indent="-233680"/>
            <a:r>
              <a:rPr lang="nb-NO"/>
              <a:t>Vil merkes</a:t>
            </a:r>
            <a:endParaRPr lang="nb-NO">
              <a:cs typeface="Arial" panose="020B0604020202020204"/>
            </a:endParaRPr>
          </a:p>
          <a:p>
            <a:pPr marL="701675" lvl="2" indent="-233680"/>
            <a:r>
              <a:rPr lang="nb-NO"/>
              <a:t>Fortsatt under terskel for skader</a:t>
            </a:r>
            <a:endParaRPr lang="nb-NO">
              <a:cs typeface="Arial" panose="020B0604020202020204"/>
            </a:endParaRPr>
          </a:p>
          <a:p>
            <a:pPr marL="701675" lvl="2" indent="-233680"/>
            <a:endParaRPr lang="nb-NO">
              <a:cs typeface="Arial" panose="020B0604020202020204"/>
            </a:endParaRPr>
          </a:p>
          <a:p>
            <a:pPr marL="0" indent="0">
              <a:buNone/>
            </a:pPr>
            <a:endParaRPr lang="nb-NO"/>
          </a:p>
          <a:p>
            <a:pPr marL="467995" lvl="1" indent="-233680"/>
            <a:endParaRPr lang="nb-NO">
              <a:cs typeface="Arial" panose="020B0604020202020204"/>
            </a:endParaRP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EC479E37-71F4-BCBA-76CF-46EDB9A3D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6000" y="6419781"/>
            <a:ext cx="252000" cy="18710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6FC27C0E-69D6-2140-BAEC-594D114B0964}" type="slidenum">
              <a:rPr lang="nb-NO" smtClean="0"/>
              <a:pPr>
                <a:spcAft>
                  <a:spcPts val="600"/>
                </a:spcAft>
              </a:pPr>
              <a:t>34</a:t>
            </a:fld>
            <a:endParaRPr lang="nb-NO"/>
          </a:p>
        </p:txBody>
      </p:sp>
      <p:sp>
        <p:nvSpPr>
          <p:cNvPr id="6" name="Tittel 5">
            <a:extLst>
              <a:ext uri="{FF2B5EF4-FFF2-40B4-BE49-F238E27FC236}">
                <a16:creationId xmlns:a16="http://schemas.microsoft.com/office/drawing/2014/main" id="{3CD75A36-EF26-2E09-DA3C-25E5A36C2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631507"/>
            <a:ext cx="9246346" cy="1019278"/>
          </a:xfrm>
        </p:spPr>
        <p:txBody>
          <a:bodyPr anchor="t">
            <a:normAutofit/>
          </a:bodyPr>
          <a:lstStyle/>
          <a:p>
            <a:r>
              <a:rPr lang="nb-NO"/>
              <a:t>Vibrasjoner og målinger ved sprengning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C23773D7-1C20-90F6-4FB6-7F4E4815A6D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0000" y="186549"/>
            <a:ext cx="1743282" cy="422444"/>
          </a:xfrm>
        </p:spPr>
        <p:txBody>
          <a:bodyPr wrap="none" anchor="b">
            <a:normAutofit/>
          </a:bodyPr>
          <a:lstStyle/>
          <a:p>
            <a:pPr>
              <a:spcAft>
                <a:spcPts val="600"/>
              </a:spcAft>
            </a:pPr>
            <a:r>
              <a:rPr lang="nb-NO"/>
              <a:t>E6 Roterud - Storhove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58CC8D55-F374-1512-18F3-A099E9A1F0E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583006" y="0"/>
            <a:ext cx="610000" cy="608993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203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lassholder for bilde 11" descr="En hånd som holder en plante">
            <a:extLst>
              <a:ext uri="{FF2B5EF4-FFF2-40B4-BE49-F238E27FC236}">
                <a16:creationId xmlns:a16="http://schemas.microsoft.com/office/drawing/2014/main" id="{A9108653-D6BD-B8B2-CDE7-B07F075F4D8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6817" r="6817"/>
          <a:stretch>
            <a:fillRect/>
          </a:stretch>
        </p:blipFill>
        <p:spPr/>
      </p:pic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0D2D2D18-6A85-E549-C9F7-D8155E2AB21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FBE5177-7B0D-A8B5-4E5F-9B6F2D41E7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0000" y="1424167"/>
            <a:ext cx="5202000" cy="4995614"/>
          </a:xfrm>
        </p:spPr>
        <p:txBody>
          <a:bodyPr vert="horz" lIns="0" tIns="0" rIns="0" bIns="0" rtlCol="0" anchor="t">
            <a:noAutofit/>
          </a:bodyPr>
          <a:lstStyle/>
          <a:p>
            <a:pPr marL="233680" indent="-233680"/>
            <a:r>
              <a:rPr lang="nb-NO"/>
              <a:t>Lågendelta naturreservat og Lågen</a:t>
            </a:r>
          </a:p>
          <a:p>
            <a:pPr marL="467680" lvl="1" indent="-233680"/>
            <a:r>
              <a:rPr lang="nb-NO"/>
              <a:t>Vilkår og krav fra myndighetstillatelser som skal følges</a:t>
            </a:r>
          </a:p>
          <a:p>
            <a:pPr marL="233680" indent="-233680"/>
            <a:r>
              <a:rPr lang="nb-NO"/>
              <a:t>Støy og støv</a:t>
            </a:r>
            <a:endParaRPr lang="nb-NO">
              <a:cs typeface="Arial"/>
            </a:endParaRPr>
          </a:p>
          <a:p>
            <a:pPr marL="467995" lvl="1" indent="-233680"/>
            <a:r>
              <a:rPr lang="nb-NO"/>
              <a:t>Skal håndteres i henhold til gjeldende regelverk og vilkår gitt i utslippstillatelse for midlertidig anleggsdrift</a:t>
            </a:r>
            <a:endParaRPr lang="nb-NO">
              <a:cs typeface="Arial"/>
            </a:endParaRPr>
          </a:p>
          <a:p>
            <a:pPr marL="467995" lvl="1" indent="-233680"/>
            <a:r>
              <a:rPr lang="nb-NO"/>
              <a:t>Eventuelle klager i forbindelse med potensielt støvende anleggsarbeid vil behandles og nødvendig tiltak iverksettes</a:t>
            </a:r>
          </a:p>
          <a:p>
            <a:pPr marL="467995" lvl="1" indent="-233680"/>
            <a:r>
              <a:rPr lang="nb-NO">
                <a:cs typeface="Arial"/>
              </a:rPr>
              <a:t>Fokus på løpende vedlikehold av anleggsveier (vanning, støvbinding)</a:t>
            </a:r>
          </a:p>
          <a:p>
            <a:pPr marL="467995" lvl="1" indent="-233680"/>
            <a:endParaRPr lang="nb-NO">
              <a:cs typeface="Arial"/>
            </a:endParaRPr>
          </a:p>
          <a:p>
            <a:pPr marL="233680" indent="-233680"/>
            <a:endParaRPr lang="nb-NO">
              <a:cs typeface="Arial"/>
            </a:endParaRPr>
          </a:p>
          <a:p>
            <a:pPr marL="233680" indent="-233680"/>
            <a:endParaRPr lang="nb-NO">
              <a:cs typeface="Arial"/>
            </a:endParaRP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3076CADD-874D-AAE6-6EDB-58AAEA417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27C0E-69D6-2140-BAEC-594D114B0964}" type="slidenum">
              <a:rPr lang="nb-NO" smtClean="0"/>
              <a:pPr/>
              <a:t>35</a:t>
            </a:fld>
            <a:endParaRPr lang="nb-NO"/>
          </a:p>
        </p:txBody>
      </p:sp>
      <p:sp>
        <p:nvSpPr>
          <p:cNvPr id="6" name="Tittel 5">
            <a:extLst>
              <a:ext uri="{FF2B5EF4-FFF2-40B4-BE49-F238E27FC236}">
                <a16:creationId xmlns:a16="http://schemas.microsoft.com/office/drawing/2014/main" id="{56928204-343A-D54C-2DA8-A27A57B61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631507"/>
            <a:ext cx="5202000" cy="630365"/>
          </a:xfrm>
        </p:spPr>
        <p:txBody>
          <a:bodyPr/>
          <a:lstStyle/>
          <a:p>
            <a:r>
              <a:rPr lang="nb-NO"/>
              <a:t>Ytre miljø</a:t>
            </a:r>
          </a:p>
        </p:txBody>
      </p:sp>
      <p:sp>
        <p:nvSpPr>
          <p:cNvPr id="2" name="Plassholder for tekst 8">
            <a:extLst>
              <a:ext uri="{FF2B5EF4-FFF2-40B4-BE49-F238E27FC236}">
                <a16:creationId xmlns:a16="http://schemas.microsoft.com/office/drawing/2014/main" id="{6073A440-3085-A54C-3C37-5E2F0CB3697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0000" y="186549"/>
            <a:ext cx="2042226" cy="355276"/>
          </a:xfrm>
        </p:spPr>
        <p:txBody>
          <a:bodyPr/>
          <a:lstStyle/>
          <a:p>
            <a:r>
              <a:rPr lang="nb-NO"/>
              <a:t>E6 Roterud - Storhove</a:t>
            </a:r>
          </a:p>
        </p:txBody>
      </p:sp>
    </p:spTree>
    <p:extLst>
      <p:ext uri="{BB962C8B-B14F-4D97-AF65-F5344CB8AC3E}">
        <p14:creationId xmlns:p14="http://schemas.microsoft.com/office/powerpoint/2010/main" val="685159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8E7934-DF10-086B-E2D3-41D3E60FE3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DED2A63-8F2E-8896-11FA-78D81E0DDC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0623" y="1395493"/>
            <a:ext cx="3335424" cy="4293293"/>
          </a:xfrm>
        </p:spPr>
        <p:txBody>
          <a:bodyPr/>
          <a:lstStyle/>
          <a:p>
            <a:r>
              <a:rPr lang="nb-NO"/>
              <a:t>Forberedende arbeider 2025</a:t>
            </a:r>
          </a:p>
          <a:p>
            <a:r>
              <a:rPr lang="nb-NO"/>
              <a:t>Fundamentering 2026 - 2028</a:t>
            </a:r>
          </a:p>
          <a:p>
            <a:r>
              <a:rPr lang="nb-NO"/>
              <a:t>Etablering av bruoverbygning 2027 – 2029</a:t>
            </a:r>
          </a:p>
          <a:p>
            <a:r>
              <a:rPr lang="nb-NO"/>
              <a:t>Tidsvindu for arbeider i Lågen: 15.10 – 01.04</a:t>
            </a:r>
          </a:p>
          <a:p>
            <a:endParaRPr lang="nb-NO"/>
          </a:p>
          <a:p>
            <a:endParaRPr lang="nb-NO"/>
          </a:p>
          <a:p>
            <a:pPr marL="234000" lvl="1" indent="0">
              <a:buNone/>
            </a:pPr>
            <a:r>
              <a:rPr lang="nb-NO"/>
              <a:t>	</a:t>
            </a:r>
            <a:endParaRPr lang="nb-NO" sz="1000"/>
          </a:p>
          <a:p>
            <a:pPr lvl="1"/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D74E43E8-C32E-E0C9-0967-7D3AF9423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6000" y="6419781"/>
            <a:ext cx="252000" cy="18710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6FC27C0E-69D6-2140-BAEC-594D114B0964}" type="slidenum">
              <a:rPr lang="nb-NO" smtClean="0"/>
              <a:pPr>
                <a:spcAft>
                  <a:spcPts val="600"/>
                </a:spcAft>
              </a:pPr>
              <a:t>36</a:t>
            </a:fld>
            <a:endParaRPr lang="nb-NO"/>
          </a:p>
        </p:txBody>
      </p:sp>
      <p:sp>
        <p:nvSpPr>
          <p:cNvPr id="6" name="Tittel 5">
            <a:extLst>
              <a:ext uri="{FF2B5EF4-FFF2-40B4-BE49-F238E27FC236}">
                <a16:creationId xmlns:a16="http://schemas.microsoft.com/office/drawing/2014/main" id="{9ECED5BA-8352-533E-A63B-5C01051DB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631507"/>
            <a:ext cx="6815862" cy="1019278"/>
          </a:xfrm>
        </p:spPr>
        <p:txBody>
          <a:bodyPr anchor="t">
            <a:normAutofit/>
          </a:bodyPr>
          <a:lstStyle/>
          <a:p>
            <a:r>
              <a:rPr lang="nb-NO"/>
              <a:t>Kryssing Lågen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DB98404A-06A4-67C3-09D1-7BB9878BB7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0000" y="186549"/>
            <a:ext cx="1755721" cy="341957"/>
          </a:xfrm>
        </p:spPr>
        <p:txBody>
          <a:bodyPr wrap="none" anchor="b">
            <a:normAutofit lnSpcReduction="10000"/>
          </a:bodyPr>
          <a:lstStyle/>
          <a:p>
            <a:pPr>
              <a:spcAft>
                <a:spcPts val="600"/>
              </a:spcAft>
            </a:pPr>
            <a:r>
              <a:rPr lang="nb-NO"/>
              <a:t>E6 Roterud - Storhove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70905129-5D26-0BF5-D974-0DDAE79F0D9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583006" y="0"/>
            <a:ext cx="610000" cy="608993"/>
          </a:xfrm>
        </p:spPr>
        <p:txBody>
          <a:bodyPr/>
          <a:lstStyle/>
          <a:p>
            <a:endParaRPr lang="en-US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F3EA72AD-9AAE-4494-434E-1C8B28142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8327" y="827337"/>
            <a:ext cx="7383673" cy="4293293"/>
          </a:xfrm>
          <a:prstGeom prst="rect">
            <a:avLst/>
          </a:prstGeom>
        </p:spPr>
      </p:pic>
      <p:graphicFrame>
        <p:nvGraphicFramePr>
          <p:cNvPr id="8" name="Plassholder for innhold 12">
            <a:extLst>
              <a:ext uri="{FF2B5EF4-FFF2-40B4-BE49-F238E27FC236}">
                <a16:creationId xmlns:a16="http://schemas.microsoft.com/office/drawing/2014/main" id="{0B0AF04C-0336-B006-A252-C7416D9E93F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46758355"/>
              </p:ext>
            </p:extLst>
          </p:nvPr>
        </p:nvGraphicFramePr>
        <p:xfrm>
          <a:off x="455420" y="5944208"/>
          <a:ext cx="11736580" cy="9137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80230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ssholder for tekst 10">
            <a:extLst>
              <a:ext uri="{FF2B5EF4-FFF2-40B4-BE49-F238E27FC236}">
                <a16:creationId xmlns:a16="http://schemas.microsoft.com/office/drawing/2014/main" id="{3C548445-CB12-A521-322D-59A975E34DC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BA52B45-AB6F-C4B5-30DB-DA0A0CB250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0000" y="1933200"/>
            <a:ext cx="6158972" cy="4204800"/>
          </a:xfrm>
        </p:spPr>
        <p:txBody>
          <a:bodyPr vert="horz" lIns="0" tIns="0" rIns="0" bIns="0" rtlCol="0" anchor="t">
            <a:normAutofit/>
          </a:bodyPr>
          <a:lstStyle/>
          <a:p>
            <a:pPr marL="233680" indent="-233680"/>
            <a:r>
              <a:rPr lang="nb-NO"/>
              <a:t>Naturlig konsekvens av anleggsarbeid</a:t>
            </a:r>
          </a:p>
          <a:p>
            <a:pPr marL="233680" indent="-233680"/>
            <a:r>
              <a:rPr lang="nb-NO"/>
              <a:t>Arbeidet vil i hovedsak flytte på seg</a:t>
            </a:r>
            <a:endParaRPr lang="nb-NO">
              <a:cs typeface="Arial" panose="020B0604020202020204"/>
            </a:endParaRPr>
          </a:p>
          <a:p>
            <a:pPr marL="233680" indent="-233680"/>
            <a:r>
              <a:rPr lang="nb-NO"/>
              <a:t>Trosset – Forskjæringsområdet</a:t>
            </a:r>
            <a:endParaRPr lang="nb-NO">
              <a:cs typeface="Arial" panose="020B0604020202020204"/>
            </a:endParaRPr>
          </a:p>
          <a:p>
            <a:pPr marL="233680" indent="-233680"/>
            <a:r>
              <a:rPr lang="nb-NO"/>
              <a:t>Øyresvika – Forskjæringsområdet</a:t>
            </a:r>
            <a:endParaRPr lang="nb-NO">
              <a:cs typeface="Arial" panose="020B0604020202020204"/>
            </a:endParaRPr>
          </a:p>
          <a:p>
            <a:pPr marL="233680" indent="-233680"/>
            <a:r>
              <a:rPr lang="nb-NO" err="1"/>
              <a:t>Vingnestunnelen</a:t>
            </a:r>
            <a:endParaRPr lang="nb-NO">
              <a:cs typeface="Arial" panose="020B0604020202020204"/>
            </a:endParaRPr>
          </a:p>
          <a:p>
            <a:pPr marL="467995" lvl="1" indent="-233680"/>
            <a:r>
              <a:rPr lang="nb-NO"/>
              <a:t>Støy minsker med driving innover</a:t>
            </a:r>
            <a:endParaRPr lang="nb-NO">
              <a:cs typeface="Arial" panose="020B0604020202020204"/>
            </a:endParaRPr>
          </a:p>
          <a:p>
            <a:pPr marL="233680" indent="-233680"/>
            <a:r>
              <a:rPr lang="nb-NO"/>
              <a:t>Trosset – Massetransport og knuseverk</a:t>
            </a:r>
            <a:endParaRPr lang="nb-NO">
              <a:cs typeface="Arial"/>
            </a:endParaRPr>
          </a:p>
        </p:txBody>
      </p: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2F13D521-93EF-035A-5979-CCA60829D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2CC95A88-461C-70A4-78B7-E9D64990D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6FC27C0E-69D6-2140-BAEC-594D114B0964}" type="slidenum">
              <a:rPr lang="nb-NO" smtClean="0"/>
              <a:pPr>
                <a:spcAft>
                  <a:spcPts val="600"/>
                </a:spcAft>
              </a:pPr>
              <a:t>37</a:t>
            </a:fld>
            <a:endParaRPr lang="nb-NO"/>
          </a:p>
        </p:txBody>
      </p:sp>
      <p:sp>
        <p:nvSpPr>
          <p:cNvPr id="6" name="Tittel 5">
            <a:extLst>
              <a:ext uri="{FF2B5EF4-FFF2-40B4-BE49-F238E27FC236}">
                <a16:creationId xmlns:a16="http://schemas.microsoft.com/office/drawing/2014/main" id="{798A49ED-2698-DE8C-6946-095835569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631507"/>
            <a:ext cx="6608848" cy="1019278"/>
          </a:xfrm>
        </p:spPr>
        <p:txBody>
          <a:bodyPr anchor="t">
            <a:normAutofit/>
          </a:bodyPr>
          <a:lstStyle/>
          <a:p>
            <a:r>
              <a:rPr lang="nb-NO"/>
              <a:t>Støy</a:t>
            </a:r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E2390DA5-320D-7A40-98A7-F8C69139AA0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0000" y="186549"/>
            <a:ext cx="2042226" cy="355276"/>
          </a:xfrm>
        </p:spPr>
        <p:txBody>
          <a:bodyPr/>
          <a:lstStyle/>
          <a:p>
            <a:r>
              <a:rPr lang="nb-NO"/>
              <a:t>E6 Roterud - Storhove</a:t>
            </a:r>
          </a:p>
        </p:txBody>
      </p:sp>
    </p:spTree>
    <p:extLst>
      <p:ext uri="{BB962C8B-B14F-4D97-AF65-F5344CB8AC3E}">
        <p14:creationId xmlns:p14="http://schemas.microsoft.com/office/powerpoint/2010/main" val="316108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06E3881D-E224-1A89-8B38-CFAA8287FB9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583006" y="0"/>
            <a:ext cx="610000" cy="60899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A200BC74-379F-8B37-841F-B5A8BBAA99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0000" y="1933200"/>
            <a:ext cx="5376000" cy="42048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nb-NO" sz="1900"/>
              <a:t>Støygrenseverdier er satt iht. standard T-1442:2016</a:t>
            </a:r>
          </a:p>
          <a:p>
            <a:pPr>
              <a:lnSpc>
                <a:spcPct val="90000"/>
              </a:lnSpc>
            </a:pPr>
            <a:r>
              <a:rPr lang="nb-NO" sz="1900"/>
              <a:t>Støygrenser varierer basert på dagstid</a:t>
            </a:r>
          </a:p>
          <a:p>
            <a:pPr lvl="1">
              <a:lnSpc>
                <a:spcPct val="90000"/>
              </a:lnSpc>
            </a:pPr>
            <a:r>
              <a:rPr lang="nb-NO" sz="1800"/>
              <a:t>Dag (07 – 19)= 60 dB</a:t>
            </a:r>
          </a:p>
          <a:p>
            <a:pPr lvl="1">
              <a:lnSpc>
                <a:spcPct val="90000"/>
              </a:lnSpc>
            </a:pPr>
            <a:r>
              <a:rPr lang="nb-NO" sz="1800"/>
              <a:t>Kveld (19-23)= 55 dB</a:t>
            </a:r>
          </a:p>
          <a:p>
            <a:pPr lvl="1">
              <a:lnSpc>
                <a:spcPct val="90000"/>
              </a:lnSpc>
            </a:pPr>
            <a:r>
              <a:rPr lang="nb-NO" sz="1800"/>
              <a:t>Natt (23-07) = 45 db</a:t>
            </a:r>
          </a:p>
          <a:p>
            <a:pPr lvl="1">
              <a:lnSpc>
                <a:spcPct val="90000"/>
              </a:lnSpc>
            </a:pPr>
            <a:r>
              <a:rPr lang="nb-NO" sz="1800"/>
              <a:t>Søndag dag= 55 dB </a:t>
            </a:r>
          </a:p>
          <a:p>
            <a:pPr>
              <a:lnSpc>
                <a:spcPct val="90000"/>
              </a:lnSpc>
            </a:pPr>
            <a:r>
              <a:rPr lang="nb-NO" sz="1900"/>
              <a:t>Overholdelse av anbefalte støygrenser skal kunne dokumenteres med målinger</a:t>
            </a:r>
          </a:p>
          <a:p>
            <a:pPr>
              <a:lnSpc>
                <a:spcPct val="90000"/>
              </a:lnSpc>
            </a:pPr>
            <a:endParaRPr lang="nb-NO" sz="1900"/>
          </a:p>
          <a:p>
            <a:pPr lvl="1">
              <a:lnSpc>
                <a:spcPct val="90000"/>
              </a:lnSpc>
            </a:pPr>
            <a:endParaRPr lang="nb-NO" sz="1900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459C0AAF-D0EA-26D8-71D2-13D3A8EE5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9997" y="6419782"/>
            <a:ext cx="10389328" cy="187105"/>
          </a:xfrm>
        </p:spPr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EFE471D-AA5C-B5B9-77D4-881FE6A01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6000" y="6419781"/>
            <a:ext cx="252000" cy="18710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6FC27C0E-69D6-2140-BAEC-594D114B0964}" type="slidenum">
              <a:rPr lang="nb-NO" smtClean="0"/>
              <a:pPr>
                <a:spcAft>
                  <a:spcPts val="600"/>
                </a:spcAft>
              </a:pPr>
              <a:t>38</a:t>
            </a:fld>
            <a:endParaRPr lang="nb-NO"/>
          </a:p>
        </p:txBody>
      </p:sp>
      <p:sp>
        <p:nvSpPr>
          <p:cNvPr id="7" name="Tittel 6">
            <a:extLst>
              <a:ext uri="{FF2B5EF4-FFF2-40B4-BE49-F238E27FC236}">
                <a16:creationId xmlns:a16="http://schemas.microsoft.com/office/drawing/2014/main" id="{3B764869-094D-C488-71E5-C7C988741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631507"/>
            <a:ext cx="5202000" cy="1019278"/>
          </a:xfrm>
        </p:spPr>
        <p:txBody>
          <a:bodyPr anchor="t">
            <a:normAutofit/>
          </a:bodyPr>
          <a:lstStyle/>
          <a:p>
            <a:r>
              <a:rPr lang="nb-NO"/>
              <a:t>Støyovervåking</a:t>
            </a:r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04A46538-AC01-1FA1-796A-2FB48E6590E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0000" y="186549"/>
            <a:ext cx="1749502" cy="355276"/>
          </a:xfrm>
        </p:spPr>
        <p:txBody>
          <a:bodyPr wrap="none" anchor="b">
            <a:normAutofit/>
          </a:bodyPr>
          <a:lstStyle/>
          <a:p>
            <a:r>
              <a:rPr lang="nb-NO"/>
              <a:t>E6 Roterud - Storhove</a:t>
            </a:r>
          </a:p>
        </p:txBody>
      </p:sp>
      <p:pic>
        <p:nvPicPr>
          <p:cNvPr id="1026" name="Picture 2" descr="Regler og tiltak « Støysvake dekk">
            <a:extLst>
              <a:ext uri="{FF2B5EF4-FFF2-40B4-BE49-F238E27FC236}">
                <a16:creationId xmlns:a16="http://schemas.microsoft.com/office/drawing/2014/main" id="{B7298960-7703-45A8-7403-720A77AE1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690" y="1302016"/>
            <a:ext cx="3624549" cy="497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1644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ssholder for tekst 10">
            <a:extLst>
              <a:ext uri="{FF2B5EF4-FFF2-40B4-BE49-F238E27FC236}">
                <a16:creationId xmlns:a16="http://schemas.microsoft.com/office/drawing/2014/main" id="{3C548445-CB12-A521-322D-59A975E34DC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BA52B45-AB6F-C4B5-30DB-DA0A0CB250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0000" y="1933200"/>
            <a:ext cx="3979000" cy="4204800"/>
          </a:xfrm>
        </p:spPr>
        <p:txBody>
          <a:bodyPr>
            <a:normAutofit/>
          </a:bodyPr>
          <a:lstStyle/>
          <a:p>
            <a:r>
              <a:rPr lang="nb-NO"/>
              <a:t>Her kan man registrere seg for å motta en </a:t>
            </a:r>
            <a:r>
              <a:rPr lang="nb-NO" err="1"/>
              <a:t>sms</a:t>
            </a:r>
            <a:r>
              <a:rPr lang="nb-NO"/>
              <a:t> ca. 30 minutter før sprengning om dette er ønskelig</a:t>
            </a:r>
          </a:p>
          <a:p>
            <a:r>
              <a:rPr lang="nb-NO"/>
              <a:t>Slik melder du deg</a:t>
            </a:r>
          </a:p>
          <a:p>
            <a:pPr marL="0" indent="0">
              <a:buNone/>
            </a:pPr>
            <a:endParaRPr lang="nb-NO"/>
          </a:p>
          <a:p>
            <a:pPr marL="234000" lvl="1" indent="0">
              <a:buNone/>
            </a:pPr>
            <a:endParaRPr lang="nb-NO"/>
          </a:p>
          <a:p>
            <a:pPr marL="0" indent="0">
              <a:buNone/>
            </a:pPr>
            <a:endParaRPr lang="nb-NO"/>
          </a:p>
          <a:p>
            <a:pPr marL="0" indent="0">
              <a:buNone/>
            </a:pPr>
            <a:endParaRPr lang="nb-NO"/>
          </a:p>
          <a:p>
            <a:pPr marL="0" indent="0">
              <a:buNone/>
            </a:pPr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2CC95A88-461C-70A4-78B7-E9D64990D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6FC27C0E-69D6-2140-BAEC-594D114B0964}" type="slidenum">
              <a:rPr lang="nb-NO" smtClean="0"/>
              <a:pPr>
                <a:spcAft>
                  <a:spcPts val="600"/>
                </a:spcAft>
              </a:pPr>
              <a:t>39</a:t>
            </a:fld>
            <a:endParaRPr lang="nb-NO"/>
          </a:p>
        </p:txBody>
      </p:sp>
      <p:sp>
        <p:nvSpPr>
          <p:cNvPr id="6" name="Tittel 5">
            <a:extLst>
              <a:ext uri="{FF2B5EF4-FFF2-40B4-BE49-F238E27FC236}">
                <a16:creationId xmlns:a16="http://schemas.microsoft.com/office/drawing/2014/main" id="{798A49ED-2698-DE8C-6946-095835569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nb-NO"/>
              <a:t>Nabovarsling</a:t>
            </a:r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E2390DA5-320D-7A40-98A7-F8C69139AA0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0000" y="186549"/>
            <a:ext cx="2042226" cy="355276"/>
          </a:xfrm>
        </p:spPr>
        <p:txBody>
          <a:bodyPr/>
          <a:lstStyle/>
          <a:p>
            <a:r>
              <a:rPr lang="nb-NO"/>
              <a:t>E6 Roterud - Storhove</a:t>
            </a:r>
          </a:p>
        </p:txBody>
      </p:sp>
      <p:sp>
        <p:nvSpPr>
          <p:cNvPr id="8" name="Pil: ned 7">
            <a:extLst>
              <a:ext uri="{FF2B5EF4-FFF2-40B4-BE49-F238E27FC236}">
                <a16:creationId xmlns:a16="http://schemas.microsoft.com/office/drawing/2014/main" id="{55E0A546-1036-4234-A15F-829119D033B6}"/>
              </a:ext>
            </a:extLst>
          </p:cNvPr>
          <p:cNvSpPr/>
          <p:nvPr/>
        </p:nvSpPr>
        <p:spPr>
          <a:xfrm>
            <a:off x="1937857" y="3785168"/>
            <a:ext cx="151002" cy="285226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err="1">
              <a:solidFill>
                <a:schemeClr val="tx2"/>
              </a:solidFill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DB25C09B-D9B4-4BF7-F650-AAE0E7171D50}"/>
              </a:ext>
            </a:extLst>
          </p:cNvPr>
          <p:cNvSpPr txBox="1"/>
          <p:nvPr/>
        </p:nvSpPr>
        <p:spPr>
          <a:xfrm>
            <a:off x="930138" y="3499942"/>
            <a:ext cx="2390862" cy="28522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nb-NO" sz="1600">
                <a:solidFill>
                  <a:schemeClr val="tx2"/>
                </a:solidFill>
              </a:rPr>
              <a:t>Gå inn på nabovarsling.no</a:t>
            </a: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31EF55E9-F9EB-D609-46FD-0119DC1546F4}"/>
              </a:ext>
            </a:extLst>
          </p:cNvPr>
          <p:cNvSpPr txBox="1"/>
          <p:nvPr/>
        </p:nvSpPr>
        <p:spPr>
          <a:xfrm>
            <a:off x="1599247" y="4066950"/>
            <a:ext cx="924870" cy="28522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nb-NO" sz="1600">
                <a:solidFill>
                  <a:schemeClr val="tx2"/>
                </a:solidFill>
              </a:rPr>
              <a:t>Østlandet</a:t>
            </a:r>
          </a:p>
        </p:txBody>
      </p:sp>
      <p:sp>
        <p:nvSpPr>
          <p:cNvPr id="13" name="Pil: ned 12">
            <a:extLst>
              <a:ext uri="{FF2B5EF4-FFF2-40B4-BE49-F238E27FC236}">
                <a16:creationId xmlns:a16="http://schemas.microsoft.com/office/drawing/2014/main" id="{63870238-A656-34CD-A4B1-F91092AE7332}"/>
              </a:ext>
            </a:extLst>
          </p:cNvPr>
          <p:cNvSpPr/>
          <p:nvPr/>
        </p:nvSpPr>
        <p:spPr>
          <a:xfrm>
            <a:off x="1928372" y="4350454"/>
            <a:ext cx="151002" cy="285226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err="1">
              <a:solidFill>
                <a:schemeClr val="tx2"/>
              </a:solidFill>
            </a:endParaRP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C819CFBC-337B-EC1C-60B0-3486FBC833E8}"/>
              </a:ext>
            </a:extLst>
          </p:cNvPr>
          <p:cNvSpPr txBox="1"/>
          <p:nvPr/>
        </p:nvSpPr>
        <p:spPr>
          <a:xfrm>
            <a:off x="876576" y="4636917"/>
            <a:ext cx="2369855" cy="27882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r>
              <a:rPr lang="nb-NO" sz="1600">
                <a:solidFill>
                  <a:schemeClr val="tx2"/>
                </a:solidFill>
              </a:rPr>
              <a:t>E6 Roterud - </a:t>
            </a:r>
            <a:r>
              <a:rPr lang="nb-NO" sz="1600" err="1">
                <a:solidFill>
                  <a:schemeClr val="tx2"/>
                </a:solidFill>
              </a:rPr>
              <a:t>Storhove</a:t>
            </a:r>
          </a:p>
        </p:txBody>
      </p:sp>
      <p:sp>
        <p:nvSpPr>
          <p:cNvPr id="16" name="Pil: ned 15">
            <a:extLst>
              <a:ext uri="{FF2B5EF4-FFF2-40B4-BE49-F238E27FC236}">
                <a16:creationId xmlns:a16="http://schemas.microsoft.com/office/drawing/2014/main" id="{B9E39536-F9F7-5225-450F-4443477A7559}"/>
              </a:ext>
            </a:extLst>
          </p:cNvPr>
          <p:cNvSpPr/>
          <p:nvPr/>
        </p:nvSpPr>
        <p:spPr>
          <a:xfrm>
            <a:off x="1937857" y="4916442"/>
            <a:ext cx="151002" cy="285226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err="1">
              <a:solidFill>
                <a:schemeClr val="tx2"/>
              </a:solidFill>
            </a:endParaRP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F33BF877-591D-03C0-D6B3-8A5B2DF8C1BE}"/>
              </a:ext>
            </a:extLst>
          </p:cNvPr>
          <p:cNvSpPr txBox="1"/>
          <p:nvPr/>
        </p:nvSpPr>
        <p:spPr>
          <a:xfrm>
            <a:off x="1091661" y="5194078"/>
            <a:ext cx="1843393" cy="28522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nb-NO" sz="1600">
                <a:solidFill>
                  <a:schemeClr val="tx2"/>
                </a:solidFill>
              </a:rPr>
              <a:t>Abonner på varsling</a:t>
            </a:r>
          </a:p>
        </p:txBody>
      </p:sp>
      <p:sp>
        <p:nvSpPr>
          <p:cNvPr id="18" name="Pil: ned 17">
            <a:extLst>
              <a:ext uri="{FF2B5EF4-FFF2-40B4-BE49-F238E27FC236}">
                <a16:creationId xmlns:a16="http://schemas.microsoft.com/office/drawing/2014/main" id="{5EA34646-998C-6834-452D-85754462D1F4}"/>
              </a:ext>
            </a:extLst>
          </p:cNvPr>
          <p:cNvSpPr/>
          <p:nvPr/>
        </p:nvSpPr>
        <p:spPr>
          <a:xfrm>
            <a:off x="1928372" y="5484083"/>
            <a:ext cx="151002" cy="285226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err="1">
              <a:solidFill>
                <a:schemeClr val="tx2"/>
              </a:solidFill>
            </a:endParaRPr>
          </a:p>
        </p:txBody>
      </p:sp>
      <p:sp>
        <p:nvSpPr>
          <p:cNvPr id="19" name="TekstSylinder 18">
            <a:extLst>
              <a:ext uri="{FF2B5EF4-FFF2-40B4-BE49-F238E27FC236}">
                <a16:creationId xmlns:a16="http://schemas.microsoft.com/office/drawing/2014/main" id="{90C096D5-90E7-5B22-11C0-B3A16A4AE696}"/>
              </a:ext>
            </a:extLst>
          </p:cNvPr>
          <p:cNvSpPr txBox="1"/>
          <p:nvPr/>
        </p:nvSpPr>
        <p:spPr>
          <a:xfrm>
            <a:off x="1391018" y="5759364"/>
            <a:ext cx="1225710" cy="28522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nb-NO" sz="1600">
                <a:solidFill>
                  <a:schemeClr val="tx2"/>
                </a:solidFill>
              </a:rPr>
              <a:t>Velg området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D0DDC299-604E-AE6B-3533-E1BB56C399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5576" y="1787898"/>
            <a:ext cx="7167890" cy="4495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881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284AE7-5229-87F6-BE68-AE20CDB6DF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ssholder for tekst 10">
            <a:extLst>
              <a:ext uri="{FF2B5EF4-FFF2-40B4-BE49-F238E27FC236}">
                <a16:creationId xmlns:a16="http://schemas.microsoft.com/office/drawing/2014/main" id="{B7CB2ABF-18E7-AB38-F235-C5565CCE387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F4C07A2-3807-F779-69B4-DF08492CF7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0000" y="1933200"/>
            <a:ext cx="5526628" cy="4204800"/>
          </a:xfrm>
        </p:spPr>
        <p:txBody>
          <a:bodyPr vert="horz" lIns="0" tIns="0" rIns="0" bIns="0" rtlCol="0" anchor="t">
            <a:normAutofit/>
          </a:bodyPr>
          <a:lstStyle/>
          <a:p>
            <a:pPr marL="233680" indent="-233680"/>
            <a:r>
              <a:rPr lang="nb-NO" dirty="0">
                <a:cs typeface="Arial"/>
              </a:rPr>
              <a:t>Påmelding til kommende informasjonsmøter	</a:t>
            </a:r>
          </a:p>
          <a:p>
            <a:pPr marL="467680" lvl="1" indent="-233680"/>
            <a:r>
              <a:rPr lang="nb-NO" dirty="0">
                <a:cs typeface="Arial"/>
              </a:rPr>
              <a:t>Nyeveier.no –  prosjekt E6 Roterud – Storhove «spre ordet»</a:t>
            </a:r>
          </a:p>
          <a:p>
            <a:pPr marL="233680" indent="-233680"/>
            <a:r>
              <a:rPr lang="nb-NO" dirty="0">
                <a:cs typeface="Arial"/>
              </a:rPr>
              <a:t>Nyhetssak NV sine nettsider med link til </a:t>
            </a:r>
            <a:r>
              <a:rPr lang="nb-NO" dirty="0" err="1">
                <a:cs typeface="Arial"/>
              </a:rPr>
              <a:t>teamsmøte</a:t>
            </a:r>
            <a:endParaRPr lang="nb-NO" dirty="0">
              <a:cs typeface="Arial"/>
            </a:endParaRPr>
          </a:p>
          <a:p>
            <a:pPr marL="468000" lvl="2" indent="0">
              <a:buNone/>
            </a:pPr>
            <a:endParaRPr lang="nb-NO" dirty="0">
              <a:cs typeface="Arial"/>
            </a:endParaRPr>
          </a:p>
        </p:txBody>
      </p: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7A550DC1-D830-E750-9966-7FA219849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CEE89954-F0E3-768F-6FC5-FDEA8EC41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6FC27C0E-69D6-2140-BAEC-594D114B0964}" type="slidenum">
              <a:rPr lang="nb-NO" smtClean="0"/>
              <a:pPr>
                <a:spcAft>
                  <a:spcPts val="600"/>
                </a:spcAft>
              </a:pPr>
              <a:t>4</a:t>
            </a:fld>
            <a:endParaRPr lang="nb-NO"/>
          </a:p>
        </p:txBody>
      </p:sp>
      <p:sp>
        <p:nvSpPr>
          <p:cNvPr id="6" name="Tittel 5">
            <a:extLst>
              <a:ext uri="{FF2B5EF4-FFF2-40B4-BE49-F238E27FC236}">
                <a16:creationId xmlns:a16="http://schemas.microsoft.com/office/drawing/2014/main" id="{A66F796F-FAC1-0F76-2FE3-AD7AC8DF2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631507"/>
            <a:ext cx="6608848" cy="1019278"/>
          </a:xfrm>
        </p:spPr>
        <p:txBody>
          <a:bodyPr anchor="t">
            <a:normAutofit/>
          </a:bodyPr>
          <a:lstStyle/>
          <a:p>
            <a:r>
              <a:rPr lang="nb-NO" dirty="0"/>
              <a:t>Informasjon om påmelding til kommende møter</a:t>
            </a:r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07E88D41-B8D8-1A08-E43E-B5782FFFC0F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0000" y="186549"/>
            <a:ext cx="1832168" cy="355276"/>
          </a:xfrm>
        </p:spPr>
        <p:txBody>
          <a:bodyPr/>
          <a:lstStyle/>
          <a:p>
            <a:r>
              <a:rPr lang="nb-NO"/>
              <a:t>E6 Roterud - Storhove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D5C3F3F3-A881-9110-90A7-6A5CE7ED76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7486" y="1536769"/>
            <a:ext cx="3638514" cy="4742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98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7199AD8-0007-537E-46A6-F4E21DC747E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E5FF8D5F-78EC-13A2-F691-A0F9FDB327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9999" y="1933200"/>
            <a:ext cx="10389325" cy="4204800"/>
          </a:xfrm>
        </p:spPr>
        <p:txBody>
          <a:bodyPr vert="horz" lIns="0" tIns="0" rIns="0" bIns="0" rtlCol="0" anchor="t">
            <a:noAutofit/>
          </a:bodyPr>
          <a:lstStyle/>
          <a:p>
            <a:pPr marL="233680" indent="-233680"/>
            <a:r>
              <a:rPr lang="nb-NO">
                <a:cs typeface="Arial"/>
              </a:rPr>
              <a:t>Informasjon om prosjektet</a:t>
            </a:r>
          </a:p>
          <a:p>
            <a:pPr marL="467680" lvl="1" indent="-233680"/>
            <a:r>
              <a:rPr lang="nb-NO">
                <a:cs typeface="Arial"/>
              </a:rPr>
              <a:t>Nye Veier sin nettside (E6 Roterud - Storhove)</a:t>
            </a:r>
          </a:p>
          <a:p>
            <a:pPr marL="467680" lvl="1" indent="-233680"/>
            <a:r>
              <a:rPr lang="nb-NO">
                <a:hlinkClick r:id="rId3"/>
              </a:rPr>
              <a:t>E6 Roterud – Storhove</a:t>
            </a:r>
            <a:endParaRPr lang="nb-NO">
              <a:cs typeface="Arial"/>
            </a:endParaRPr>
          </a:p>
          <a:p>
            <a:pPr marL="233680" indent="-233680"/>
            <a:r>
              <a:rPr lang="nb-NO">
                <a:cs typeface="Arial"/>
              </a:rPr>
              <a:t>Vakttelefon</a:t>
            </a:r>
          </a:p>
          <a:p>
            <a:pPr marL="467680" lvl="1" indent="-233680"/>
            <a:r>
              <a:rPr lang="nb-NO">
                <a:cs typeface="Arial"/>
              </a:rPr>
              <a:t> 40 00 22 29</a:t>
            </a:r>
          </a:p>
          <a:p>
            <a:pPr marL="233680" indent="-233680"/>
            <a:r>
              <a:rPr lang="nb-NO">
                <a:cs typeface="Arial"/>
              </a:rPr>
              <a:t>Epost</a:t>
            </a:r>
          </a:p>
          <a:p>
            <a:pPr marL="467680" lvl="1" indent="-233680"/>
            <a:r>
              <a:rPr lang="nb-NO">
                <a:cs typeface="Arial"/>
                <a:hlinkClick r:id="rId4"/>
              </a:rPr>
              <a:t>e6-innlandet@afgruppen.no</a:t>
            </a:r>
            <a:r>
              <a:rPr lang="nb-NO">
                <a:cs typeface="Arial"/>
              </a:rPr>
              <a:t> </a:t>
            </a:r>
          </a:p>
          <a:p>
            <a:pPr marL="233680" indent="-233680"/>
            <a:r>
              <a:rPr lang="nb-NO">
                <a:cs typeface="Arial"/>
              </a:rPr>
              <a:t>Nabovarsling</a:t>
            </a:r>
          </a:p>
          <a:p>
            <a:pPr marL="467680" lvl="1" indent="-233680"/>
            <a:endParaRPr lang="nb-NO">
              <a:cs typeface="Arial"/>
            </a:endParaRP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5739D16-9A3A-4070-4B30-B0E22E37C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9B2BEAD-74BF-658D-BDB2-DE5806914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27C0E-69D6-2140-BAEC-594D114B0964}" type="slidenum">
              <a:rPr lang="nb-NO" smtClean="0"/>
              <a:pPr/>
              <a:t>40</a:t>
            </a:fld>
            <a:endParaRPr lang="nb-NO"/>
          </a:p>
        </p:txBody>
      </p:sp>
      <p:sp>
        <p:nvSpPr>
          <p:cNvPr id="7" name="Tittel 6">
            <a:extLst>
              <a:ext uri="{FF2B5EF4-FFF2-40B4-BE49-F238E27FC236}">
                <a16:creationId xmlns:a16="http://schemas.microsoft.com/office/drawing/2014/main" id="{796D5296-C48F-3EA4-E86E-10526EB5E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>
                <a:cs typeface="Arial"/>
              </a:rPr>
              <a:t>Kontaktinformasjon</a:t>
            </a:r>
            <a:endParaRPr lang="nb-NO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03C196B3-74CF-1CBF-9FBE-5C3A2B472C5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0000" y="186549"/>
            <a:ext cx="2042226" cy="355276"/>
          </a:xfrm>
        </p:spPr>
        <p:txBody>
          <a:bodyPr/>
          <a:lstStyle/>
          <a:p>
            <a:r>
              <a:rPr lang="nb-NO"/>
              <a:t>E6 Roterud - </a:t>
            </a:r>
            <a:r>
              <a:rPr lang="nb-NO" err="1"/>
              <a:t>Storhove</a:t>
            </a:r>
            <a:endParaRPr lang="nb-NO"/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3C99A8D0-9B3D-EAF6-302A-F56BB1B653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5899" y="4150671"/>
            <a:ext cx="4543425" cy="189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291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tittel 2">
            <a:extLst>
              <a:ext uri="{FF2B5EF4-FFF2-40B4-BE49-F238E27FC236}">
                <a16:creationId xmlns:a16="http://schemas.microsoft.com/office/drawing/2014/main" id="{FBE46BE4-06D9-40A8-89D8-C4856A07A2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" y="0"/>
            <a:ext cx="7048500" cy="6898270"/>
          </a:xfrm>
        </p:spPr>
        <p:txBody>
          <a:bodyPr/>
          <a:lstStyle/>
          <a:p>
            <a:endParaRPr lang="nb-NO" sz="2400">
              <a:solidFill>
                <a:schemeClr val="accent6"/>
              </a:solidFill>
            </a:endParaRPr>
          </a:p>
          <a:p>
            <a:endParaRPr lang="nb-NO" sz="2400">
              <a:solidFill>
                <a:schemeClr val="accent6"/>
              </a:solidFill>
            </a:endParaRPr>
          </a:p>
          <a:p>
            <a:endParaRPr lang="nb-NO" sz="2400">
              <a:solidFill>
                <a:schemeClr val="accent6"/>
              </a:solidFill>
            </a:endParaRPr>
          </a:p>
          <a:p>
            <a:endParaRPr lang="nb-NO" sz="2400">
              <a:solidFill>
                <a:schemeClr val="accent6"/>
              </a:solidFill>
            </a:endParaRPr>
          </a:p>
          <a:p>
            <a:endParaRPr lang="nb-NO" sz="2400" b="1">
              <a:solidFill>
                <a:schemeClr val="bg1">
                  <a:lumMod val="65000"/>
                </a:schemeClr>
              </a:solidFill>
            </a:endParaRPr>
          </a:p>
          <a:p>
            <a:endParaRPr lang="nb-NO" sz="240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nb-NO" sz="2400" b="1">
                <a:solidFill>
                  <a:schemeClr val="bg1">
                    <a:lumMod val="65000"/>
                  </a:schemeClr>
                </a:solidFill>
              </a:rPr>
              <a:t>Kort orientering om prosjektet</a:t>
            </a:r>
            <a:br>
              <a:rPr lang="nb-NO" sz="2400"/>
            </a:br>
            <a:endParaRPr lang="nb-NO" sz="2400"/>
          </a:p>
          <a:p>
            <a:r>
              <a:rPr lang="nb-NO" sz="2400">
                <a:solidFill>
                  <a:schemeClr val="bg1">
                    <a:lumMod val="75000"/>
                  </a:schemeClr>
                </a:solidFill>
              </a:rPr>
              <a:t>Status i prosjektet</a:t>
            </a:r>
          </a:p>
          <a:p>
            <a:endParaRPr lang="nb-NO" sz="2400">
              <a:solidFill>
                <a:schemeClr val="accent6"/>
              </a:solidFill>
            </a:endParaRPr>
          </a:p>
          <a:p>
            <a:r>
              <a:rPr lang="nb-NO" sz="2400"/>
              <a:t>Spørsmål og svar</a:t>
            </a:r>
          </a:p>
          <a:p>
            <a:endParaRPr lang="nb-NO" sz="2400">
              <a:solidFill>
                <a:schemeClr val="accent6"/>
              </a:solidFill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D99CBAB-B3E7-440A-A6B4-6EE10CAD5A5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nb-NO"/>
              <a:t> </a:t>
            </a:r>
            <a:endParaRPr lang="en-US"/>
          </a:p>
        </p:txBody>
      </p:sp>
      <p:pic>
        <p:nvPicPr>
          <p:cNvPr id="12" name="Plassholder for bilde 11" descr="Et bilde som inneholder utendørs, himmel, transport, Anleggsutstyr&#10;&#10;Automatisk generert beskrivelse">
            <a:extLst>
              <a:ext uri="{FF2B5EF4-FFF2-40B4-BE49-F238E27FC236}">
                <a16:creationId xmlns:a16="http://schemas.microsoft.com/office/drawing/2014/main" id="{73972BF2-02E3-B87C-678A-CFA05AD1C6C0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47" r="4195"/>
          <a:stretch/>
        </p:blipFill>
        <p:spPr>
          <a:xfrm>
            <a:off x="5899149" y="0"/>
            <a:ext cx="6292849" cy="6858000"/>
          </a:xfrm>
        </p:spPr>
      </p:pic>
    </p:spTree>
    <p:extLst>
      <p:ext uri="{BB962C8B-B14F-4D97-AF65-F5344CB8AC3E}">
        <p14:creationId xmlns:p14="http://schemas.microsoft.com/office/powerpoint/2010/main" val="2671691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923C001-6B40-E8E8-2E79-341723E732B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B15DBF0-905E-7712-73FF-E1B2E27A5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27C0E-69D6-2140-BAEC-594D114B0964}" type="slidenum">
              <a:rPr lang="nb-NO" smtClean="0"/>
              <a:pPr/>
              <a:t>42</a:t>
            </a:fld>
            <a:endParaRPr lang="nb-NO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C54DB06E-2AEA-BA92-70D6-2937D3AD200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0000" y="186549"/>
            <a:ext cx="2042226" cy="355276"/>
          </a:xfrm>
        </p:spPr>
        <p:txBody>
          <a:bodyPr/>
          <a:lstStyle/>
          <a:p>
            <a:r>
              <a:rPr lang="nb-NO"/>
              <a:t>E6 Roterud - </a:t>
            </a:r>
            <a:r>
              <a:rPr lang="nb-NO" err="1"/>
              <a:t>Storhove</a:t>
            </a:r>
            <a:endParaRPr lang="nb-NO"/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93C9156E-BB41-6D9B-C19D-F05CB840FD10}"/>
              </a:ext>
            </a:extLst>
          </p:cNvPr>
          <p:cNvSpPr txBox="1"/>
          <p:nvPr/>
        </p:nvSpPr>
        <p:spPr>
          <a:xfrm>
            <a:off x="3554135" y="3056738"/>
            <a:ext cx="5083729" cy="74452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nb-NO" sz="3600">
                <a:solidFill>
                  <a:schemeClr val="tx2"/>
                </a:solidFill>
              </a:rPr>
              <a:t>Spørsmål og svar</a:t>
            </a:r>
          </a:p>
        </p:txBody>
      </p:sp>
    </p:spTree>
    <p:extLst>
      <p:ext uri="{BB962C8B-B14F-4D97-AF65-F5344CB8AC3E}">
        <p14:creationId xmlns:p14="http://schemas.microsoft.com/office/powerpoint/2010/main" val="272563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BBCB21B3-37A0-40BC-AFC5-C088359A475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3469" y="2646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95" imgH="396" progId="TCLayout.ActiveDocument.1">
                  <p:embed/>
                </p:oleObj>
              </mc:Choice>
              <mc:Fallback>
                <p:oleObj name="think-cell Slide" r:id="rId4" imgW="395" imgH="396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BBCB21B3-37A0-40BC-AFC5-C088359A475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469" y="2646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2C980CD2-C69D-4373-AA34-B95B8D0D39F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119" t="46" b="-46"/>
          <a:stretch/>
        </p:blipFill>
        <p:spPr>
          <a:xfrm>
            <a:off x="-90164" y="5291"/>
            <a:ext cx="12372327" cy="6852709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8FA47083-8F37-468F-9C29-4A1D698706C6}"/>
              </a:ext>
            </a:extLst>
          </p:cNvPr>
          <p:cNvSpPr txBox="1"/>
          <p:nvPr/>
        </p:nvSpPr>
        <p:spPr>
          <a:xfrm>
            <a:off x="5261468" y="5979954"/>
            <a:ext cx="6193415" cy="70763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nb-NO"/>
            </a:defPPr>
            <a:lvl1pPr algn="ctr">
              <a:defRPr sz="1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nb-NO" sz="1999" b="1" err="1"/>
              <a:t>Kolomoen</a:t>
            </a:r>
            <a:r>
              <a:rPr lang="nb-NO" sz="1999" b="1"/>
              <a:t> – Moelv, 43 km ferdigstilt 4 felt 110</a:t>
            </a:r>
          </a:p>
          <a:p>
            <a:endParaRPr lang="nb-NO" sz="1999" b="1"/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FE046E4D-F94B-445A-B211-B96B8E18F690}"/>
              </a:ext>
            </a:extLst>
          </p:cNvPr>
          <p:cNvSpPr txBox="1"/>
          <p:nvPr/>
        </p:nvSpPr>
        <p:spPr>
          <a:xfrm>
            <a:off x="323991" y="5979954"/>
            <a:ext cx="4937479" cy="70763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nb-NO" sz="155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    </a:t>
            </a:r>
            <a:r>
              <a:rPr lang="nb-NO" sz="1999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Moelv – Øyer, 44 km</a:t>
            </a:r>
          </a:p>
          <a:p>
            <a:pPr algn="ctr"/>
            <a:endParaRPr lang="nb-NO" sz="1999" b="1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cxnSp>
        <p:nvCxnSpPr>
          <p:cNvPr id="4" name="Rett linje 3">
            <a:extLst>
              <a:ext uri="{FF2B5EF4-FFF2-40B4-BE49-F238E27FC236}">
                <a16:creationId xmlns:a16="http://schemas.microsoft.com/office/drawing/2014/main" id="{9CDF5D5E-8186-4780-902E-96D83D978828}"/>
              </a:ext>
            </a:extLst>
          </p:cNvPr>
          <p:cNvCxnSpPr>
            <a:cxnSpLocks/>
          </p:cNvCxnSpPr>
          <p:nvPr/>
        </p:nvCxnSpPr>
        <p:spPr>
          <a:xfrm flipV="1">
            <a:off x="5261468" y="4378953"/>
            <a:ext cx="0" cy="1601001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Rett linje 11">
            <a:extLst>
              <a:ext uri="{FF2B5EF4-FFF2-40B4-BE49-F238E27FC236}">
                <a16:creationId xmlns:a16="http://schemas.microsoft.com/office/drawing/2014/main" id="{20227C9D-095A-46E7-B206-82847EDBC932}"/>
              </a:ext>
            </a:extLst>
          </p:cNvPr>
          <p:cNvCxnSpPr>
            <a:cxnSpLocks/>
          </p:cNvCxnSpPr>
          <p:nvPr/>
        </p:nvCxnSpPr>
        <p:spPr>
          <a:xfrm flipV="1">
            <a:off x="11454882" y="4905394"/>
            <a:ext cx="0" cy="1491381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Rett linje 13">
            <a:extLst>
              <a:ext uri="{FF2B5EF4-FFF2-40B4-BE49-F238E27FC236}">
                <a16:creationId xmlns:a16="http://schemas.microsoft.com/office/drawing/2014/main" id="{355947F7-2378-4631-A748-F0FAA7B83932}"/>
              </a:ext>
            </a:extLst>
          </p:cNvPr>
          <p:cNvCxnSpPr>
            <a:cxnSpLocks/>
          </p:cNvCxnSpPr>
          <p:nvPr/>
        </p:nvCxnSpPr>
        <p:spPr>
          <a:xfrm flipV="1">
            <a:off x="323993" y="523594"/>
            <a:ext cx="34231" cy="5928237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6BDA912F-A4F9-451D-AADC-45AEDDDE0116}"/>
              </a:ext>
            </a:extLst>
          </p:cNvPr>
          <p:cNvSpPr txBox="1">
            <a:spLocks/>
          </p:cNvSpPr>
          <p:nvPr/>
        </p:nvSpPr>
        <p:spPr>
          <a:xfrm>
            <a:off x="387854" y="293239"/>
            <a:ext cx="11390370" cy="72550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38138" indent="-338138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FC3635"/>
              </a:buClr>
              <a:buFont typeface="Arial" panose="020B0604020202020204" pitchFamily="34" charset="0"/>
              <a:buChar char="•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FC3635"/>
              </a:buClr>
              <a:buFont typeface="Arial" panose="020B0604020202020204" pitchFamily="34" charset="0"/>
              <a:buChar char="•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FC3635"/>
              </a:buClr>
              <a:buFont typeface="Arial" panose="020B0604020202020204" pitchFamily="34" charset="0"/>
              <a:buChar char="•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FC3635"/>
              </a:buClr>
              <a:buFont typeface="Arial" panose="020B0604020202020204" pitchFamily="34" charset="0"/>
              <a:buChar char="•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FC3635"/>
              </a:buClr>
              <a:buFont typeface="Arial" panose="020B0604020202020204" pitchFamily="34" charset="0"/>
              <a:buChar char="•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b-NO" sz="2799" b="1"/>
              <a:t>E6 Innlandet</a:t>
            </a:r>
          </a:p>
        </p:txBody>
      </p:sp>
      <p:sp>
        <p:nvSpPr>
          <p:cNvPr id="13" name="Ellipse 1">
            <a:extLst>
              <a:ext uri="{FF2B5EF4-FFF2-40B4-BE49-F238E27FC236}">
                <a16:creationId xmlns:a16="http://schemas.microsoft.com/office/drawing/2014/main" id="{001E54AB-C3CB-4893-AACA-B779E6509D9C}"/>
              </a:ext>
            </a:extLst>
          </p:cNvPr>
          <p:cNvSpPr/>
          <p:nvPr/>
        </p:nvSpPr>
        <p:spPr>
          <a:xfrm rot="20030398">
            <a:off x="336794" y="477651"/>
            <a:ext cx="751887" cy="1840539"/>
          </a:xfrm>
          <a:prstGeom prst="ellipse">
            <a:avLst/>
          </a:prstGeom>
          <a:solidFill>
            <a:srgbClr val="33CC33">
              <a:alpha val="25098"/>
            </a:srgbClr>
          </a:solidFill>
          <a:ln w="53975"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0"/>
          </a:p>
        </p:txBody>
      </p:sp>
      <p:sp>
        <p:nvSpPr>
          <p:cNvPr id="15" name="Ellipse 1">
            <a:extLst>
              <a:ext uri="{FF2B5EF4-FFF2-40B4-BE49-F238E27FC236}">
                <a16:creationId xmlns:a16="http://schemas.microsoft.com/office/drawing/2014/main" id="{7E6CA005-C0BE-4F14-8097-672EBD447D8C}"/>
              </a:ext>
            </a:extLst>
          </p:cNvPr>
          <p:cNvSpPr/>
          <p:nvPr/>
        </p:nvSpPr>
        <p:spPr>
          <a:xfrm rot="18314300">
            <a:off x="1797730" y="1684453"/>
            <a:ext cx="981812" cy="3137981"/>
          </a:xfrm>
          <a:prstGeom prst="ellipse">
            <a:avLst/>
          </a:prstGeom>
          <a:solidFill>
            <a:srgbClr val="3399FF">
              <a:alpha val="25098"/>
            </a:srgbClr>
          </a:solidFill>
          <a:ln w="53975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0"/>
          </a:p>
        </p:txBody>
      </p:sp>
      <p:sp>
        <p:nvSpPr>
          <p:cNvPr id="16" name="Ellipse 1">
            <a:extLst>
              <a:ext uri="{FF2B5EF4-FFF2-40B4-BE49-F238E27FC236}">
                <a16:creationId xmlns:a16="http://schemas.microsoft.com/office/drawing/2014/main" id="{365A83C9-61FF-4071-87B3-AEF2327701D9}"/>
              </a:ext>
            </a:extLst>
          </p:cNvPr>
          <p:cNvSpPr/>
          <p:nvPr/>
        </p:nvSpPr>
        <p:spPr>
          <a:xfrm rot="17058996">
            <a:off x="4119209" y="3394888"/>
            <a:ext cx="623983" cy="1742741"/>
          </a:xfrm>
          <a:prstGeom prst="ellipse">
            <a:avLst/>
          </a:prstGeom>
          <a:solidFill>
            <a:srgbClr val="FFCC00">
              <a:alpha val="25098"/>
            </a:srgbClr>
          </a:solidFill>
          <a:ln w="53975">
            <a:solidFill>
              <a:schemeClr val="accent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0"/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154949F3-C081-430E-8306-889CF2AE21BA}"/>
              </a:ext>
            </a:extLst>
          </p:cNvPr>
          <p:cNvSpPr txBox="1"/>
          <p:nvPr/>
        </p:nvSpPr>
        <p:spPr>
          <a:xfrm>
            <a:off x="9319987" y="797226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sz="1350"/>
          </a:p>
        </p:txBody>
      </p:sp>
      <p:sp>
        <p:nvSpPr>
          <p:cNvPr id="17" name="Ellipse 1">
            <a:extLst>
              <a:ext uri="{FF2B5EF4-FFF2-40B4-BE49-F238E27FC236}">
                <a16:creationId xmlns:a16="http://schemas.microsoft.com/office/drawing/2014/main" id="{8986A334-4EAC-476E-BA57-3337D218C8A6}"/>
              </a:ext>
            </a:extLst>
          </p:cNvPr>
          <p:cNvSpPr/>
          <p:nvPr/>
        </p:nvSpPr>
        <p:spPr>
          <a:xfrm rot="17058996">
            <a:off x="5110255" y="4182656"/>
            <a:ext cx="623983" cy="531469"/>
          </a:xfrm>
          <a:prstGeom prst="ellipse">
            <a:avLst/>
          </a:prstGeom>
          <a:noFill/>
          <a:ln w="53975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0"/>
          </a:p>
        </p:txBody>
      </p:sp>
      <p:sp>
        <p:nvSpPr>
          <p:cNvPr id="18" name="Ellipse 1">
            <a:extLst>
              <a:ext uri="{FF2B5EF4-FFF2-40B4-BE49-F238E27FC236}">
                <a16:creationId xmlns:a16="http://schemas.microsoft.com/office/drawing/2014/main" id="{B6A60221-0F67-4D89-A2F7-506734D4381C}"/>
              </a:ext>
            </a:extLst>
          </p:cNvPr>
          <p:cNvSpPr/>
          <p:nvPr/>
        </p:nvSpPr>
        <p:spPr>
          <a:xfrm rot="16047847">
            <a:off x="6931174" y="2467810"/>
            <a:ext cx="623983" cy="3196360"/>
          </a:xfrm>
          <a:prstGeom prst="ellipse">
            <a:avLst/>
          </a:prstGeom>
          <a:solidFill>
            <a:schemeClr val="bg1">
              <a:lumMod val="85000"/>
              <a:alpha val="25098"/>
            </a:schemeClr>
          </a:solidFill>
          <a:ln w="53975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0"/>
          </a:p>
        </p:txBody>
      </p:sp>
      <p:sp>
        <p:nvSpPr>
          <p:cNvPr id="19" name="Ellipse 1">
            <a:extLst>
              <a:ext uri="{FF2B5EF4-FFF2-40B4-BE49-F238E27FC236}">
                <a16:creationId xmlns:a16="http://schemas.microsoft.com/office/drawing/2014/main" id="{D357A489-551B-40BB-810A-085982BA58F3}"/>
              </a:ext>
            </a:extLst>
          </p:cNvPr>
          <p:cNvSpPr/>
          <p:nvPr/>
        </p:nvSpPr>
        <p:spPr>
          <a:xfrm rot="17549659">
            <a:off x="9836828" y="3098720"/>
            <a:ext cx="623983" cy="2929590"/>
          </a:xfrm>
          <a:prstGeom prst="ellipse">
            <a:avLst/>
          </a:prstGeom>
          <a:solidFill>
            <a:schemeClr val="bg1">
              <a:lumMod val="85000"/>
              <a:alpha val="25098"/>
            </a:schemeClr>
          </a:solidFill>
          <a:ln w="53975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0"/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5325025A-BE37-7F16-309D-0236F2B0234B}"/>
              </a:ext>
            </a:extLst>
          </p:cNvPr>
          <p:cNvSpPr txBox="1"/>
          <p:nvPr/>
        </p:nvSpPr>
        <p:spPr>
          <a:xfrm>
            <a:off x="4207060" y="750337"/>
            <a:ext cx="3747507" cy="700063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nb-NO" sz="155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 Light"/>
                <a:ea typeface="Open Sans Light"/>
                <a:cs typeface="Open Sans Light"/>
              </a:rPr>
              <a:t>    </a:t>
            </a:r>
            <a:r>
              <a:rPr lang="nb-NO" sz="195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 Light"/>
                <a:ea typeface="Open Sans Light"/>
                <a:cs typeface="Open Sans Light"/>
              </a:rPr>
              <a:t>Byggherre: Nye Veier AS</a:t>
            </a:r>
            <a:endParaRPr lang="nb-NO" sz="1999" b="1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algn="ctr"/>
            <a:endParaRPr lang="nb-NO" sz="1999" b="1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57451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Placeholder 1">
            <a:extLst>
              <a:ext uri="{FF2B5EF4-FFF2-40B4-BE49-F238E27FC236}">
                <a16:creationId xmlns:a16="http://schemas.microsoft.com/office/drawing/2014/main" id="{3AE91404-04C6-1CF0-3362-8B72D53BF79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920000" y="6309934"/>
            <a:ext cx="3943350" cy="230832"/>
          </a:xfrm>
        </p:spPr>
        <p:txBody>
          <a:bodyPr/>
          <a:lstStyle/>
          <a:p>
            <a:r>
              <a:rPr lang="en-US">
                <a:ea typeface="Open Sans"/>
                <a:cs typeface="Open Sans"/>
              </a:rPr>
              <a:t>Foto: AF Gruppen</a:t>
            </a:r>
            <a:endParaRPr lang="en-US"/>
          </a:p>
        </p:txBody>
      </p:sp>
      <p:sp>
        <p:nvSpPr>
          <p:cNvPr id="14" name="Undertittel 2">
            <a:extLst>
              <a:ext uri="{FF2B5EF4-FFF2-40B4-BE49-F238E27FC236}">
                <a16:creationId xmlns:a16="http://schemas.microsoft.com/office/drawing/2014/main" id="{F57AFCF6-E778-4337-7354-82FDD77513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19998"/>
            <a:ext cx="3964143" cy="4499999"/>
          </a:xfrm>
        </p:spPr>
        <p:txBody>
          <a:bodyPr vert="horz" lIns="0" tIns="0" rIns="0" bIns="0" rtlCol="0" anchor="t">
            <a:normAutofit fontScale="85000" lnSpcReduction="10000"/>
          </a:bodyPr>
          <a:lstStyle/>
          <a:p>
            <a:pPr marL="227965" indent="-227965"/>
            <a:r>
              <a:rPr lang="nb-NO"/>
              <a:t>E6 er </a:t>
            </a:r>
            <a:r>
              <a:rPr lang="nb-NO" err="1"/>
              <a:t>hovedferdselsåren</a:t>
            </a:r>
            <a:r>
              <a:rPr lang="nb-NO"/>
              <a:t> gjennom landet. Ny E6 gir vesentlig bedre trafikksikkerhet, god og forutsigbar fremkommelighet og redusert reisetid. Den vil også stimulere til vekst og utvikling i </a:t>
            </a:r>
            <a:r>
              <a:rPr lang="nb-NO" err="1"/>
              <a:t>Mjøsregionen</a:t>
            </a:r>
            <a:r>
              <a:rPr lang="nb-NO"/>
              <a:t>. </a:t>
            </a:r>
            <a:endParaRPr lang="en-US"/>
          </a:p>
          <a:p>
            <a:pPr marL="227965" indent="-227965"/>
            <a:r>
              <a:rPr lang="nb-NO"/>
              <a:t>Veien har stor betydning for både person- og godstransporten, og ikke minst for beredskapen i regionen.</a:t>
            </a:r>
            <a:endParaRPr lang="nb-NO">
              <a:ea typeface="Open Sans"/>
              <a:cs typeface="Open Sans"/>
            </a:endParaRPr>
          </a:p>
          <a:p>
            <a:pPr marL="227965" indent="-227965"/>
            <a:r>
              <a:rPr lang="nb-NO"/>
              <a:t>Veien vil også redusere støy og andre ulemper for de som bor langs dagens E6.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FB6AECC-7863-2C33-521B-8945FCD79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657645"/>
            <a:ext cx="11143350" cy="720000"/>
          </a:xfrm>
        </p:spPr>
        <p:txBody>
          <a:bodyPr anchor="t">
            <a:normAutofit/>
          </a:bodyPr>
          <a:lstStyle/>
          <a:p>
            <a:r>
              <a:rPr lang="nb-NO"/>
              <a:t>Ny E6 Roterud – Storhove 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2968A5ED-2715-51A9-46D6-54E4255CCFAA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3"/>
          <a:srcRect t="6" b="6"/>
          <a:stretch/>
        </p:blipFill>
        <p:spPr>
          <a:xfrm>
            <a:off x="4962904" y="1619997"/>
            <a:ext cx="6751232" cy="4500000"/>
          </a:xfrm>
        </p:spPr>
      </p:pic>
    </p:spTree>
    <p:extLst>
      <p:ext uri="{BB962C8B-B14F-4D97-AF65-F5344CB8AC3E}">
        <p14:creationId xmlns:p14="http://schemas.microsoft.com/office/powerpoint/2010/main" val="38959111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D08FAA3C-6D71-DD45-DC38-8ADA0638E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1" y="477986"/>
            <a:ext cx="10754450" cy="720000"/>
          </a:xfrm>
        </p:spPr>
        <p:txBody>
          <a:bodyPr anchor="t">
            <a:normAutofit/>
          </a:bodyPr>
          <a:lstStyle/>
          <a:p>
            <a:r>
              <a:rPr lang="en-US"/>
              <a:t> E6 </a:t>
            </a:r>
            <a:r>
              <a:rPr lang="en-US" err="1"/>
              <a:t>Roterud</a:t>
            </a:r>
            <a:r>
              <a:rPr lang="en-US"/>
              <a:t> – </a:t>
            </a:r>
            <a:r>
              <a:rPr lang="en-US" err="1"/>
              <a:t>Storhove</a:t>
            </a:r>
            <a:r>
              <a:rPr lang="en-US"/>
              <a:t> 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608ECC9F-C6A0-44C3-C7E4-EA80420412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064802" y="5568028"/>
            <a:ext cx="5016000" cy="440767"/>
          </a:xfrm>
        </p:spPr>
        <p:txBody>
          <a:bodyPr anchor="t">
            <a:normAutofit/>
          </a:bodyPr>
          <a:lstStyle/>
          <a:p>
            <a:r>
              <a:rPr lang="en-US" sz="1200" b="0"/>
              <a:t>Ny bru over </a:t>
            </a:r>
            <a:r>
              <a:rPr lang="en-US" sz="1200" b="0" err="1"/>
              <a:t>Lågen</a:t>
            </a:r>
            <a:r>
              <a:rPr lang="en-US" sz="1200" b="0"/>
              <a:t>. </a:t>
            </a:r>
            <a:r>
              <a:rPr lang="en-US" sz="1200" b="0" err="1"/>
              <a:t>Illustrasjon</a:t>
            </a:r>
            <a:r>
              <a:rPr lang="en-US" sz="1200" b="0"/>
              <a:t> Nye </a:t>
            </a:r>
            <a:r>
              <a:rPr lang="en-US" sz="1200" b="0" err="1"/>
              <a:t>Veier</a:t>
            </a:r>
            <a:r>
              <a:rPr lang="en-US" sz="1200" b="0"/>
              <a:t>  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2626F6BC-59DB-3F4B-D6DC-FC2EFF3532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0000" y="1203451"/>
            <a:ext cx="5765083" cy="5214618"/>
          </a:xfrm>
        </p:spPr>
        <p:txBody>
          <a:bodyPr vert="horz" lIns="0" tIns="0" rIns="0" bIns="0" rtlCol="0" anchor="t">
            <a:normAutofit fontScale="92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br>
              <a:rPr lang="en-US" sz="1300" dirty="0"/>
            </a:br>
            <a:r>
              <a:rPr lang="en-US" sz="2100" dirty="0"/>
              <a:t>Nye </a:t>
            </a:r>
            <a:r>
              <a:rPr lang="en-US" sz="2100" dirty="0" err="1"/>
              <a:t>Veier</a:t>
            </a:r>
            <a:r>
              <a:rPr lang="en-US" sz="2100" dirty="0"/>
              <a:t> </a:t>
            </a:r>
            <a:r>
              <a:rPr lang="en-US" sz="2100" dirty="0" err="1"/>
              <a:t>har</a:t>
            </a:r>
            <a:r>
              <a:rPr lang="en-US" sz="2100" dirty="0"/>
              <a:t> </a:t>
            </a:r>
            <a:r>
              <a:rPr lang="en-US" sz="2100" dirty="0" err="1"/>
              <a:t>gjennomført</a:t>
            </a:r>
            <a:r>
              <a:rPr lang="en-US" sz="2100" dirty="0"/>
              <a:t> </a:t>
            </a:r>
            <a:r>
              <a:rPr lang="en-US" sz="2100" dirty="0" err="1"/>
              <a:t>en</a:t>
            </a:r>
            <a:r>
              <a:rPr lang="en-US" sz="2100" dirty="0"/>
              <a:t> </a:t>
            </a:r>
            <a:r>
              <a:rPr lang="en-US" sz="2100" dirty="0" err="1"/>
              <a:t>svært</a:t>
            </a:r>
            <a:r>
              <a:rPr lang="en-US" sz="2100" dirty="0"/>
              <a:t> </a:t>
            </a:r>
            <a:r>
              <a:rPr lang="en-US" sz="2100" dirty="0" err="1"/>
              <a:t>grundig</a:t>
            </a:r>
            <a:r>
              <a:rPr lang="en-US" sz="2100" dirty="0"/>
              <a:t> </a:t>
            </a:r>
            <a:r>
              <a:rPr lang="en-US" sz="2100" dirty="0" err="1"/>
              <a:t>og</a:t>
            </a:r>
            <a:r>
              <a:rPr lang="en-US" sz="2100" dirty="0"/>
              <a:t> </a:t>
            </a:r>
            <a:r>
              <a:rPr lang="en-US" sz="2100" dirty="0" err="1"/>
              <a:t>omfattende</a:t>
            </a:r>
            <a:r>
              <a:rPr lang="en-US" sz="2100" dirty="0"/>
              <a:t> </a:t>
            </a:r>
            <a:r>
              <a:rPr lang="en-US" sz="2100" dirty="0" err="1"/>
              <a:t>samhandlingsprosess</a:t>
            </a:r>
            <a:r>
              <a:rPr lang="en-US" sz="2100" dirty="0"/>
              <a:t> med AF Gruppen </a:t>
            </a:r>
            <a:r>
              <a:rPr lang="en-US" sz="2100" dirty="0" err="1"/>
              <a:t>og</a:t>
            </a:r>
            <a:r>
              <a:rPr lang="en-US" sz="2100" dirty="0"/>
              <a:t> </a:t>
            </a:r>
            <a:r>
              <a:rPr lang="en-US" sz="2100" dirty="0" err="1"/>
              <a:t>Norconsult</a:t>
            </a:r>
            <a:r>
              <a:rPr lang="en-US" sz="2100" dirty="0"/>
              <a:t>  for å </a:t>
            </a:r>
            <a:r>
              <a:rPr lang="en-US" sz="2100" dirty="0" err="1"/>
              <a:t>forbedre</a:t>
            </a:r>
            <a:r>
              <a:rPr lang="en-US" sz="2100" dirty="0"/>
              <a:t> </a:t>
            </a:r>
            <a:r>
              <a:rPr lang="en-US" sz="2100" dirty="0" err="1"/>
              <a:t>veiprosjektet</a:t>
            </a:r>
            <a:r>
              <a:rPr lang="en-US" sz="2100" dirty="0"/>
              <a:t>, </a:t>
            </a:r>
            <a:r>
              <a:rPr lang="en-US" sz="2100" dirty="0" err="1"/>
              <a:t>og</a:t>
            </a:r>
            <a:r>
              <a:rPr lang="en-US" sz="2100" dirty="0"/>
              <a:t> </a:t>
            </a:r>
            <a:r>
              <a:rPr lang="en-US" sz="2100" dirty="0" err="1"/>
              <a:t>bidra</a:t>
            </a:r>
            <a:r>
              <a:rPr lang="en-US" sz="2100" dirty="0"/>
              <a:t> </a:t>
            </a:r>
            <a:r>
              <a:rPr lang="en-US" sz="2100" dirty="0" err="1"/>
              <a:t>til</a:t>
            </a:r>
            <a:r>
              <a:rPr lang="en-US" sz="2100" dirty="0"/>
              <a:t> </a:t>
            </a:r>
            <a:r>
              <a:rPr lang="en-US" sz="2100" dirty="0" err="1"/>
              <a:t>en</a:t>
            </a:r>
            <a:r>
              <a:rPr lang="en-US" sz="2100" dirty="0"/>
              <a:t> </a:t>
            </a:r>
            <a:r>
              <a:rPr lang="en-US" sz="2100" dirty="0" err="1"/>
              <a:t>mer</a:t>
            </a:r>
            <a:r>
              <a:rPr lang="en-US" sz="2100" dirty="0"/>
              <a:t> </a:t>
            </a:r>
            <a:r>
              <a:rPr lang="en-US" sz="2100" dirty="0" err="1"/>
              <a:t>skånsom</a:t>
            </a:r>
            <a:r>
              <a:rPr lang="en-US" sz="2100" dirty="0"/>
              <a:t> </a:t>
            </a:r>
            <a:r>
              <a:rPr lang="en-US" sz="2100" dirty="0" err="1"/>
              <a:t>utbygging</a:t>
            </a:r>
            <a:r>
              <a:rPr lang="en-US" sz="2100" dirty="0"/>
              <a:t> med </a:t>
            </a:r>
            <a:r>
              <a:rPr lang="en-US" sz="2100" dirty="0" err="1"/>
              <a:t>redusert</a:t>
            </a:r>
            <a:r>
              <a:rPr lang="en-US" sz="2100" dirty="0"/>
              <a:t> </a:t>
            </a:r>
            <a:r>
              <a:rPr lang="en-US" sz="2100" dirty="0" err="1"/>
              <a:t>klimaavtrykk</a:t>
            </a:r>
            <a:r>
              <a:rPr lang="en-US" sz="2100" dirty="0"/>
              <a:t>. 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100" b="1" err="1"/>
              <a:t>Overordnede</a:t>
            </a:r>
            <a:r>
              <a:rPr lang="en-US" sz="2100" b="1" dirty="0"/>
              <a:t> </a:t>
            </a:r>
            <a:r>
              <a:rPr lang="en-US" sz="2100" b="1" err="1"/>
              <a:t>fakta</a:t>
            </a:r>
            <a:r>
              <a:rPr lang="en-US" sz="2100" b="1"/>
              <a:t>:</a:t>
            </a:r>
            <a:endParaRPr lang="en-US" sz="2100" b="1">
              <a:ea typeface="Open Sans"/>
              <a:cs typeface="Open Sans"/>
            </a:endParaRPr>
          </a:p>
          <a:p>
            <a:pPr marL="226695" indent="-226695">
              <a:lnSpc>
                <a:spcPct val="120000"/>
              </a:lnSpc>
            </a:pPr>
            <a:r>
              <a:rPr lang="en-US" sz="2100"/>
              <a:t>23 km </a:t>
            </a:r>
            <a:r>
              <a:rPr lang="en-US" sz="2100" err="1"/>
              <a:t>firefelts</a:t>
            </a:r>
            <a:r>
              <a:rPr lang="en-US" sz="2100" dirty="0"/>
              <a:t> </a:t>
            </a:r>
            <a:r>
              <a:rPr lang="en-US" sz="2100" err="1"/>
              <a:t>motorvei</a:t>
            </a:r>
            <a:endParaRPr lang="en-US" sz="2100"/>
          </a:p>
          <a:p>
            <a:pPr marL="227965" indent="-227965">
              <a:lnSpc>
                <a:spcPct val="120000"/>
              </a:lnSpc>
            </a:pPr>
            <a:r>
              <a:rPr lang="en-US" sz="2100"/>
              <a:t>110 km/t</a:t>
            </a:r>
          </a:p>
          <a:p>
            <a:pPr marL="227965" indent="-227965">
              <a:lnSpc>
                <a:spcPct val="120000"/>
              </a:lnSpc>
            </a:pPr>
            <a:r>
              <a:rPr lang="en-US" sz="2100"/>
              <a:t>Ny bru over </a:t>
            </a:r>
            <a:r>
              <a:rPr lang="en-US" sz="2100" err="1"/>
              <a:t>Lågen</a:t>
            </a:r>
            <a:endParaRPr lang="en-US" sz="2100"/>
          </a:p>
          <a:p>
            <a:pPr marL="227965" indent="-227965">
              <a:lnSpc>
                <a:spcPct val="120000"/>
              </a:lnSpc>
            </a:pPr>
            <a:r>
              <a:rPr lang="en-US" sz="2100"/>
              <a:t>Ny tunnel (4,2 km)</a:t>
            </a:r>
          </a:p>
          <a:p>
            <a:pPr marL="227965" indent="-227965">
              <a:lnSpc>
                <a:spcPct val="120000"/>
              </a:lnSpc>
            </a:pPr>
            <a:r>
              <a:rPr lang="en-US" sz="2100" err="1"/>
              <a:t>Gjenbruk</a:t>
            </a:r>
            <a:r>
              <a:rPr lang="en-US" sz="2100"/>
              <a:t> av </a:t>
            </a:r>
            <a:r>
              <a:rPr lang="en-US" sz="2100" err="1"/>
              <a:t>vei</a:t>
            </a:r>
            <a:endParaRPr lang="en-US" sz="2100"/>
          </a:p>
          <a:p>
            <a:pPr marL="227965" indent="-227965">
              <a:lnSpc>
                <a:spcPct val="120000"/>
              </a:lnSpc>
            </a:pPr>
            <a:r>
              <a:rPr lang="en-US" sz="2100"/>
              <a:t>Tre nye </a:t>
            </a:r>
            <a:r>
              <a:rPr lang="en-US" sz="2100" err="1"/>
              <a:t>kryss</a:t>
            </a:r>
            <a:r>
              <a:rPr lang="en-US" sz="2100" dirty="0"/>
              <a:t> </a:t>
            </a:r>
            <a:endParaRPr lang="en-US" sz="2100" dirty="0">
              <a:ea typeface="Open Sans"/>
              <a:cs typeface="Open Sans"/>
            </a:endParaRPr>
          </a:p>
          <a:p>
            <a:pPr marL="226695" indent="-226695">
              <a:lnSpc>
                <a:spcPct val="120000"/>
              </a:lnSpc>
            </a:pPr>
            <a:r>
              <a:rPr lang="en-US" sz="2100"/>
              <a:t>Ny gang- </a:t>
            </a:r>
            <a:r>
              <a:rPr lang="en-US" sz="2100" err="1"/>
              <a:t>og</a:t>
            </a:r>
            <a:r>
              <a:rPr lang="en-US" sz="2100" dirty="0"/>
              <a:t> </a:t>
            </a:r>
            <a:r>
              <a:rPr lang="en-US" sz="2100" err="1"/>
              <a:t>sykkelvei</a:t>
            </a:r>
            <a:endParaRPr lang="en-US" sz="2100"/>
          </a:p>
        </p:txBody>
      </p:sp>
      <p:pic>
        <p:nvPicPr>
          <p:cNvPr id="8" name="Plassholder for bilde 7" descr="Et bilde som inneholder utendørs, Flyfoto, bro, vann&#10;&#10;KI-generert innhold kan være feil.">
            <a:extLst>
              <a:ext uri="{FF2B5EF4-FFF2-40B4-BE49-F238E27FC236}">
                <a16:creationId xmlns:a16="http://schemas.microsoft.com/office/drawing/2014/main" id="{E3010859-60DA-73A5-7241-61F6598BBF91}"/>
              </a:ext>
            </a:extLst>
          </p:cNvPr>
          <p:cNvPicPr>
            <a:picLocks noGrp="1" noChangeAspect="1"/>
          </p:cNvPicPr>
          <p:nvPr>
            <p:ph sz="half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9" r="15715" b="-1"/>
          <a:stretch/>
        </p:blipFill>
        <p:spPr>
          <a:xfrm>
            <a:off x="6920444" y="1405789"/>
            <a:ext cx="5003999" cy="4040356"/>
          </a:xfrm>
          <a:noFill/>
        </p:spPr>
      </p:pic>
    </p:spTree>
    <p:extLst>
      <p:ext uri="{BB962C8B-B14F-4D97-AF65-F5344CB8AC3E}">
        <p14:creationId xmlns:p14="http://schemas.microsoft.com/office/powerpoint/2010/main" val="10280453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ssholder for innhold 7" descr="Et bilde som inneholder kart, atlas, tekst&#10;&#10;Automatisk generert beskrivelse">
            <a:extLst>
              <a:ext uri="{FF2B5EF4-FFF2-40B4-BE49-F238E27FC236}">
                <a16:creationId xmlns:a16="http://schemas.microsoft.com/office/drawing/2014/main" id="{8031BAB9-8B5A-3DA3-745D-39B6990399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6323" r="2959"/>
          <a:stretch/>
        </p:blipFill>
        <p:spPr>
          <a:xfrm>
            <a:off x="0" y="1317506"/>
            <a:ext cx="12177408" cy="4259858"/>
          </a:xfr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9DFFF01D-336B-AA46-0515-E0549CE30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E6 Roterud - Storhove</a:t>
            </a: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59624CF3-BAAB-C6B8-3F45-162BFF271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7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AF Presentasjonsmal</a:t>
            </a:r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8D809BED-E4DC-FD57-00FD-36F3E44F16E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0000" y="186549"/>
            <a:ext cx="1832168" cy="355276"/>
          </a:xfrm>
        </p:spPr>
        <p:txBody>
          <a:bodyPr/>
          <a:lstStyle/>
          <a:p>
            <a:r>
              <a:rPr lang="nb-NO"/>
              <a:t>E6 Roterud - Storhove</a:t>
            </a: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BC5BEDED-2C34-E667-71FA-E8A66F7872FF}"/>
              </a:ext>
            </a:extLst>
          </p:cNvPr>
          <p:cNvSpPr txBox="1"/>
          <p:nvPr/>
        </p:nvSpPr>
        <p:spPr>
          <a:xfrm>
            <a:off x="10769241" y="5232197"/>
            <a:ext cx="1223412" cy="2616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23 km 4-felts E6</a:t>
            </a:r>
          </a:p>
        </p:txBody>
      </p:sp>
      <p:pic>
        <p:nvPicPr>
          <p:cNvPr id="16" name="Bilde 15">
            <a:extLst>
              <a:ext uri="{FF2B5EF4-FFF2-40B4-BE49-F238E27FC236}">
                <a16:creationId xmlns:a16="http://schemas.microsoft.com/office/drawing/2014/main" id="{6EC18322-F828-7783-7683-F20A9E64E4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6462" y="5185510"/>
            <a:ext cx="355134" cy="354984"/>
          </a:xfrm>
          <a:prstGeom prst="rect">
            <a:avLst/>
          </a:prstGeom>
        </p:spPr>
      </p:pic>
      <p:cxnSp>
        <p:nvCxnSpPr>
          <p:cNvPr id="21" name="Rett linje 20">
            <a:extLst>
              <a:ext uri="{FF2B5EF4-FFF2-40B4-BE49-F238E27FC236}">
                <a16:creationId xmlns:a16="http://schemas.microsoft.com/office/drawing/2014/main" id="{D270E55E-1CB7-5449-66ED-390CAADDC12F}"/>
              </a:ext>
            </a:extLst>
          </p:cNvPr>
          <p:cNvCxnSpPr>
            <a:cxnSpLocks/>
          </p:cNvCxnSpPr>
          <p:nvPr/>
        </p:nvCxnSpPr>
        <p:spPr>
          <a:xfrm flipH="1">
            <a:off x="6114408" y="2262083"/>
            <a:ext cx="2343433" cy="236063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ett linje 21">
            <a:extLst>
              <a:ext uri="{FF2B5EF4-FFF2-40B4-BE49-F238E27FC236}">
                <a16:creationId xmlns:a16="http://schemas.microsoft.com/office/drawing/2014/main" id="{2ADF44AC-8C9F-CF31-338F-43BC2F3704F7}"/>
              </a:ext>
            </a:extLst>
          </p:cNvPr>
          <p:cNvCxnSpPr>
            <a:cxnSpLocks/>
          </p:cNvCxnSpPr>
          <p:nvPr/>
        </p:nvCxnSpPr>
        <p:spPr>
          <a:xfrm>
            <a:off x="8691937" y="2262083"/>
            <a:ext cx="3485471" cy="785917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Rett linje 23">
            <a:extLst>
              <a:ext uri="{FF2B5EF4-FFF2-40B4-BE49-F238E27FC236}">
                <a16:creationId xmlns:a16="http://schemas.microsoft.com/office/drawing/2014/main" id="{8DC796D3-6A74-1E0E-CD57-5E84AA4E713F}"/>
              </a:ext>
            </a:extLst>
          </p:cNvPr>
          <p:cNvCxnSpPr>
            <a:cxnSpLocks/>
          </p:cNvCxnSpPr>
          <p:nvPr/>
        </p:nvCxnSpPr>
        <p:spPr>
          <a:xfrm>
            <a:off x="3616009" y="3655806"/>
            <a:ext cx="80920" cy="1300016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kstSylinder 19">
            <a:extLst>
              <a:ext uri="{FF2B5EF4-FFF2-40B4-BE49-F238E27FC236}">
                <a16:creationId xmlns:a16="http://schemas.microsoft.com/office/drawing/2014/main" id="{B91B8DB2-D955-0132-FEB3-3CE306EDBF55}"/>
              </a:ext>
            </a:extLst>
          </p:cNvPr>
          <p:cNvSpPr txBox="1"/>
          <p:nvPr/>
        </p:nvSpPr>
        <p:spPr>
          <a:xfrm>
            <a:off x="7910329" y="1975076"/>
            <a:ext cx="2472535" cy="830861"/>
          </a:xfrm>
          <a:prstGeom prst="rect">
            <a:avLst/>
          </a:prstGeom>
          <a:solidFill>
            <a:srgbClr val="FFFFFF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nb-NO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Gjenbruk av eksisterende E6 som fremtidig sørgående felt. Bygging av nytt nordgående felt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6A90A7B3-5BD4-5030-E84C-1AAFC65E7071}"/>
              </a:ext>
            </a:extLst>
          </p:cNvPr>
          <p:cNvSpPr txBox="1"/>
          <p:nvPr/>
        </p:nvSpPr>
        <p:spPr>
          <a:xfrm>
            <a:off x="646489" y="3840943"/>
            <a:ext cx="1556116" cy="454864"/>
          </a:xfrm>
          <a:prstGeom prst="rect">
            <a:avLst/>
          </a:prstGeom>
          <a:solidFill>
            <a:srgbClr val="FFFFFF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nb-NO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Vingnestunnelen 4,2 km T9,5</a:t>
            </a:r>
          </a:p>
        </p:txBody>
      </p:sp>
      <p:sp>
        <p:nvSpPr>
          <p:cNvPr id="28" name="TekstSylinder 27">
            <a:extLst>
              <a:ext uri="{FF2B5EF4-FFF2-40B4-BE49-F238E27FC236}">
                <a16:creationId xmlns:a16="http://schemas.microsoft.com/office/drawing/2014/main" id="{4DBACA3A-3B87-A353-7609-373DDD9278E0}"/>
              </a:ext>
            </a:extLst>
          </p:cNvPr>
          <p:cNvSpPr txBox="1"/>
          <p:nvPr/>
        </p:nvSpPr>
        <p:spPr>
          <a:xfrm>
            <a:off x="252221" y="5856734"/>
            <a:ext cx="2049540" cy="56338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defRPr/>
            </a:pPr>
            <a:r>
              <a:rPr lang="nb-NO" sz="1600" b="1">
                <a:solidFill>
                  <a:srgbClr val="FECB00"/>
                </a:solidFill>
                <a:latin typeface="Roboto"/>
              </a:rPr>
              <a:t>Byggherre: </a:t>
            </a:r>
            <a:r>
              <a:rPr lang="nb-NO" sz="1600">
                <a:solidFill>
                  <a:srgbClr val="FFFFFF"/>
                </a:solidFill>
                <a:latin typeface="Roboto"/>
              </a:rPr>
              <a:t>Nye</a:t>
            </a:r>
            <a:r>
              <a:rPr kumimoji="0" lang="nb-NO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Veier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9" name="TekstSylinder 28">
            <a:extLst>
              <a:ext uri="{FF2B5EF4-FFF2-40B4-BE49-F238E27FC236}">
                <a16:creationId xmlns:a16="http://schemas.microsoft.com/office/drawing/2014/main" id="{6D923E35-DF8A-4499-2E4F-E2258BF82586}"/>
              </a:ext>
            </a:extLst>
          </p:cNvPr>
          <p:cNvSpPr txBox="1"/>
          <p:nvPr/>
        </p:nvSpPr>
        <p:spPr>
          <a:xfrm>
            <a:off x="2452971" y="5856734"/>
            <a:ext cx="2866281" cy="57433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1" i="0" u="none" strike="noStrike" kern="1200" cap="none" spc="0" normalizeH="0" baseline="0" noProof="0">
                <a:ln>
                  <a:noFill/>
                </a:ln>
                <a:solidFill>
                  <a:srgbClr val="FECB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Kontraktsverdi </a:t>
            </a:r>
            <a:r>
              <a:rPr lang="nb-NO" sz="1600">
                <a:solidFill>
                  <a:srgbClr val="FFFFFF"/>
                </a:solidFill>
                <a:latin typeface="Roboto"/>
              </a:rPr>
              <a:t>6,35</a:t>
            </a:r>
            <a:r>
              <a:rPr kumimoji="0" lang="nb-NO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MRD NOK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30" name="TekstSylinder 29">
            <a:extLst>
              <a:ext uri="{FF2B5EF4-FFF2-40B4-BE49-F238E27FC236}">
                <a16:creationId xmlns:a16="http://schemas.microsoft.com/office/drawing/2014/main" id="{28281815-0C22-B040-77B4-8D406621308E}"/>
              </a:ext>
            </a:extLst>
          </p:cNvPr>
          <p:cNvSpPr txBox="1"/>
          <p:nvPr/>
        </p:nvSpPr>
        <p:spPr>
          <a:xfrm>
            <a:off x="5687032" y="5856734"/>
            <a:ext cx="2121186" cy="66440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1" i="0" u="none" strike="noStrike" kern="1200" cap="none" spc="0" normalizeH="0" baseline="0" noProof="0">
                <a:ln>
                  <a:noFill/>
                </a:ln>
                <a:solidFill>
                  <a:srgbClr val="FECB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Ferdigstillelse </a:t>
            </a:r>
            <a:r>
              <a:rPr kumimoji="0" lang="nb-NO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2030</a:t>
            </a:r>
          </a:p>
        </p:txBody>
      </p:sp>
      <p:sp>
        <p:nvSpPr>
          <p:cNvPr id="31" name="TekstSylinder 30">
            <a:extLst>
              <a:ext uri="{FF2B5EF4-FFF2-40B4-BE49-F238E27FC236}">
                <a16:creationId xmlns:a16="http://schemas.microsoft.com/office/drawing/2014/main" id="{B9AEFF8A-680E-B344-9F03-C02CC4DC1F7A}"/>
              </a:ext>
            </a:extLst>
          </p:cNvPr>
          <p:cNvSpPr txBox="1"/>
          <p:nvPr/>
        </p:nvSpPr>
        <p:spPr>
          <a:xfrm>
            <a:off x="8350196" y="5856734"/>
            <a:ext cx="3355804" cy="30499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1" i="0" u="none" strike="noStrike" kern="1200" cap="none" spc="0" normalizeH="0" baseline="0" noProof="0">
                <a:ln>
                  <a:noFill/>
                </a:ln>
                <a:solidFill>
                  <a:srgbClr val="FECB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Gjennomføring  </a:t>
            </a:r>
            <a:r>
              <a:rPr kumimoji="0" lang="nb-NO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Egenregi og UE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cxnSp>
        <p:nvCxnSpPr>
          <p:cNvPr id="32" name="Rett linje 31">
            <a:extLst>
              <a:ext uri="{FF2B5EF4-FFF2-40B4-BE49-F238E27FC236}">
                <a16:creationId xmlns:a16="http://schemas.microsoft.com/office/drawing/2014/main" id="{C59DB09C-E10C-6FD2-C027-C296A10AF56B}"/>
              </a:ext>
            </a:extLst>
          </p:cNvPr>
          <p:cNvCxnSpPr>
            <a:cxnSpLocks/>
          </p:cNvCxnSpPr>
          <p:nvPr/>
        </p:nvCxnSpPr>
        <p:spPr>
          <a:xfrm flipH="1">
            <a:off x="4459060" y="4622713"/>
            <a:ext cx="1256924" cy="356027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ktangel 26">
            <a:extLst>
              <a:ext uri="{FF2B5EF4-FFF2-40B4-BE49-F238E27FC236}">
                <a16:creationId xmlns:a16="http://schemas.microsoft.com/office/drawing/2014/main" id="{7D82B9C9-562B-13E6-E54A-67DA65099382}"/>
              </a:ext>
            </a:extLst>
          </p:cNvPr>
          <p:cNvSpPr/>
          <p:nvPr/>
        </p:nvSpPr>
        <p:spPr>
          <a:xfrm>
            <a:off x="2887613" y="4817263"/>
            <a:ext cx="1994517" cy="502351"/>
          </a:xfrm>
          <a:prstGeom prst="rect">
            <a:avLst/>
          </a:prstGeom>
          <a:solidFill>
            <a:srgbClr val="FFFFFF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>
                <a:solidFill>
                  <a:srgbClr val="000000"/>
                </a:solidFill>
                <a:latin typeface="Open Sans"/>
              </a:rPr>
              <a:t>Ny 4-felt i dagens E6-trasé</a:t>
            </a:r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8665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514CF172-E453-4F86-A82A-C5227B9C0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27C0E-69D6-2140-BAEC-594D114B0964}" type="slidenum">
              <a:rPr lang="nb-NO" smtClean="0"/>
              <a:pPr/>
              <a:t>9</a:t>
            </a:fld>
            <a:endParaRPr lang="nb-NO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0EF42475-D74B-4CAA-B67F-C7D06D583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Hovedmengder Roterud – Storhove 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CCA05D88-D84D-4DC0-B274-87DF6D3B3B3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0000" y="186549"/>
            <a:ext cx="1832168" cy="355276"/>
          </a:xfrm>
        </p:spPr>
        <p:txBody>
          <a:bodyPr/>
          <a:lstStyle/>
          <a:p>
            <a:r>
              <a:rPr lang="nb-NO"/>
              <a:t>E6 Roterud - Storhove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35F248E3-73E8-49AD-B2C3-D6026D10CEC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 vert="horz" lIns="180000" tIns="180000" rIns="180000" bIns="180000" rtlCol="0" anchor="t">
            <a:noAutofit/>
          </a:bodyPr>
          <a:lstStyle/>
          <a:p>
            <a:pPr marL="0" indent="0">
              <a:buNone/>
            </a:pPr>
            <a:r>
              <a:rPr lang="nb-NO" b="1"/>
              <a:t>Dagsone</a:t>
            </a:r>
          </a:p>
          <a:p>
            <a:pPr marL="179070" indent="-179070"/>
            <a:r>
              <a:rPr lang="nb-NO" sz="1600"/>
              <a:t>15 av 19 km langs eksisterende vei</a:t>
            </a:r>
            <a:endParaRPr lang="nb-NO" sz="1600">
              <a:cs typeface="Arial" panose="020B0604020202020204"/>
            </a:endParaRPr>
          </a:p>
          <a:p>
            <a:pPr marL="179070" indent="-179070"/>
            <a:r>
              <a:rPr lang="nb-NO" sz="1600"/>
              <a:t>650 000 fm</a:t>
            </a:r>
            <a:r>
              <a:rPr lang="nb-NO" sz="1600" baseline="30000"/>
              <a:t>3</a:t>
            </a:r>
            <a:r>
              <a:rPr lang="nb-NO" sz="1600"/>
              <a:t> berg</a:t>
            </a:r>
            <a:endParaRPr lang="nb-NO" sz="1600">
              <a:cs typeface="Arial"/>
            </a:endParaRPr>
          </a:p>
          <a:p>
            <a:pPr marL="179070" indent="-179070"/>
            <a:r>
              <a:rPr lang="nb-NO" sz="1600"/>
              <a:t>2 700 000 fm</a:t>
            </a:r>
            <a:r>
              <a:rPr lang="nb-NO" sz="1600" baseline="30000"/>
              <a:t>3</a:t>
            </a:r>
            <a:r>
              <a:rPr lang="nb-NO" sz="1600"/>
              <a:t> </a:t>
            </a:r>
            <a:r>
              <a:rPr lang="nb-NO" sz="1600" err="1"/>
              <a:t>løsmasser</a:t>
            </a:r>
            <a:endParaRPr lang="nb-NO" sz="1600">
              <a:cs typeface="Arial" panose="020B0604020202020204"/>
            </a:endParaRPr>
          </a:p>
        </p:txBody>
      </p:sp>
      <p:sp>
        <p:nvSpPr>
          <p:cNvPr id="16" name="Plassholder for tekst 15">
            <a:extLst>
              <a:ext uri="{FF2B5EF4-FFF2-40B4-BE49-F238E27FC236}">
                <a16:creationId xmlns:a16="http://schemas.microsoft.com/office/drawing/2014/main" id="{D882FC1D-1C96-4DAF-8262-A1A2D7B3A713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 vert="horz" lIns="180000" tIns="180000" rIns="180000" bIns="180000" rtlCol="0" anchor="t">
            <a:noAutofit/>
          </a:bodyPr>
          <a:lstStyle/>
          <a:p>
            <a:pPr marL="0" indent="0">
              <a:buNone/>
            </a:pPr>
            <a:r>
              <a:rPr lang="nb-NO" b="1"/>
              <a:t>Vingnestunnelen</a:t>
            </a:r>
            <a:endParaRPr lang="nb-NO" b="1">
              <a:cs typeface="Arial"/>
            </a:endParaRPr>
          </a:p>
          <a:p>
            <a:pPr marL="179070" indent="-179070"/>
            <a:r>
              <a:rPr lang="nb-NO" sz="1600"/>
              <a:t>4,2 km dobbeltløp</a:t>
            </a:r>
            <a:endParaRPr lang="nb-NO" sz="1600">
              <a:cs typeface="Arial"/>
            </a:endParaRPr>
          </a:p>
          <a:p>
            <a:pPr marL="179070" indent="-179070"/>
            <a:r>
              <a:rPr lang="nb-NO" sz="1600"/>
              <a:t>T9,5 modifisert</a:t>
            </a:r>
            <a:endParaRPr lang="nb-NO" sz="1600">
              <a:cs typeface="Arial"/>
            </a:endParaRPr>
          </a:p>
          <a:p>
            <a:pPr marL="179070" indent="-179070"/>
            <a:r>
              <a:rPr lang="nb-NO" sz="1600"/>
              <a:t>700 000 fm</a:t>
            </a:r>
            <a:r>
              <a:rPr lang="nb-NO" sz="1600" baseline="30000"/>
              <a:t>3</a:t>
            </a:r>
            <a:r>
              <a:rPr lang="nb-NO" sz="1600"/>
              <a:t> berg</a:t>
            </a:r>
            <a:endParaRPr lang="nb-NO" sz="1600">
              <a:cs typeface="Arial"/>
            </a:endParaRPr>
          </a:p>
          <a:p>
            <a:pPr marL="179070" indent="-179070"/>
            <a:endParaRPr lang="nb-NO">
              <a:cs typeface="Arial" panose="020B0604020202020204"/>
            </a:endParaRPr>
          </a:p>
        </p:txBody>
      </p:sp>
      <p:pic>
        <p:nvPicPr>
          <p:cNvPr id="8" name="Plassholder for bilde 7" descr="Et bilde som inneholder vann, fjell, natur, innsjø&#10;&#10;Automatisk generert beskrivelse">
            <a:extLst>
              <a:ext uri="{FF2B5EF4-FFF2-40B4-BE49-F238E27FC236}">
                <a16:creationId xmlns:a16="http://schemas.microsoft.com/office/drawing/2014/main" id="{D974C056-8A18-D8F3-E363-1F1B953895B9}"/>
              </a:ext>
            </a:extLst>
          </p:cNvPr>
          <p:cNvPicPr>
            <a:picLocks noGrp="1" noChangeAspect="1"/>
          </p:cNvPicPr>
          <p:nvPr>
            <p:ph type="pic" sz="quarter" idx="35"/>
          </p:nvPr>
        </p:nvPicPr>
        <p:blipFill>
          <a:blip r:embed="rId3"/>
          <a:srcRect l="14853" r="14853"/>
          <a:stretch>
            <a:fillRect/>
          </a:stretch>
        </p:blipFill>
        <p:spPr/>
      </p:pic>
      <p:sp>
        <p:nvSpPr>
          <p:cNvPr id="18" name="Plassholder for tekst 17">
            <a:extLst>
              <a:ext uri="{FF2B5EF4-FFF2-40B4-BE49-F238E27FC236}">
                <a16:creationId xmlns:a16="http://schemas.microsoft.com/office/drawing/2014/main" id="{93743765-D981-4B09-BE44-27A12D794397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solidFill>
            <a:schemeClr val="accent1"/>
          </a:solidFill>
        </p:spPr>
        <p:txBody>
          <a:bodyPr vert="horz" lIns="180000" tIns="180000" rIns="180000" bIns="180000" rtlCol="0" anchor="t">
            <a:noAutofit/>
          </a:bodyPr>
          <a:lstStyle/>
          <a:p>
            <a:pPr marL="0" indent="0">
              <a:buNone/>
            </a:pPr>
            <a:r>
              <a:rPr lang="nb-NO" b="1"/>
              <a:t>Lågen bru</a:t>
            </a:r>
          </a:p>
          <a:p>
            <a:pPr marL="179070" indent="-179070"/>
            <a:r>
              <a:rPr lang="nb-NO" sz="1600"/>
              <a:t>537 meter skyvebru</a:t>
            </a:r>
            <a:endParaRPr lang="nb-NO" sz="1600">
              <a:cs typeface="Arial"/>
            </a:endParaRPr>
          </a:p>
          <a:p>
            <a:pPr marL="179070" indent="-179070"/>
            <a:r>
              <a:rPr lang="nb-NO" sz="1600"/>
              <a:t>Borede pilarer og stålkjernepeler</a:t>
            </a:r>
            <a:endParaRPr lang="nb-NO" sz="1600">
              <a:cs typeface="Arial"/>
            </a:endParaRPr>
          </a:p>
          <a:p>
            <a:pPr marL="179070" indent="-179070"/>
            <a:r>
              <a:rPr lang="nb-NO" sz="1600"/>
              <a:t>13 000 m</a:t>
            </a:r>
            <a:r>
              <a:rPr lang="nb-NO" sz="1600" baseline="30000"/>
              <a:t>3</a:t>
            </a:r>
            <a:r>
              <a:rPr lang="nb-NO" sz="1600"/>
              <a:t> betong</a:t>
            </a:r>
            <a:endParaRPr lang="nb-NO" sz="1600">
              <a:cs typeface="Arial" panose="020B0604020202020204"/>
            </a:endParaRPr>
          </a:p>
          <a:p>
            <a:pPr marL="179070" indent="-179070"/>
            <a:endParaRPr lang="nb-NO">
              <a:cs typeface="Arial" panose="020B0604020202020204"/>
            </a:endParaRPr>
          </a:p>
        </p:txBody>
      </p:sp>
      <p:sp>
        <p:nvSpPr>
          <p:cNvPr id="20" name="Plassholder for tekst 19">
            <a:extLst>
              <a:ext uri="{FF2B5EF4-FFF2-40B4-BE49-F238E27FC236}">
                <a16:creationId xmlns:a16="http://schemas.microsoft.com/office/drawing/2014/main" id="{052DBD70-C8A4-45A6-848F-DE9AC58C1D62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 vert="horz" lIns="180000" tIns="180000" rIns="180000" bIns="180000" rtlCol="0" anchor="t">
            <a:noAutofit/>
          </a:bodyPr>
          <a:lstStyle/>
          <a:p>
            <a:pPr marL="0" indent="0">
              <a:buNone/>
            </a:pPr>
            <a:r>
              <a:rPr lang="nb-NO" b="1"/>
              <a:t>Konstruksjoner</a:t>
            </a:r>
          </a:p>
          <a:p>
            <a:pPr marL="179070" indent="-179070"/>
            <a:r>
              <a:rPr lang="nb-NO"/>
              <a:t>9 bruer</a:t>
            </a:r>
            <a:endParaRPr lang="nb-NO">
              <a:cs typeface="Arial"/>
            </a:endParaRPr>
          </a:p>
          <a:p>
            <a:pPr marL="179070" indent="-179070"/>
            <a:r>
              <a:rPr lang="nb-NO"/>
              <a:t>15 kulverter</a:t>
            </a:r>
            <a:endParaRPr lang="nb-NO">
              <a:cs typeface="Arial"/>
            </a:endParaRPr>
          </a:p>
          <a:p>
            <a:pPr marL="179070" indent="-179070"/>
            <a:r>
              <a:rPr lang="nb-NO"/>
              <a:t>4 portaler</a:t>
            </a:r>
            <a:endParaRPr lang="nb-NO">
              <a:cs typeface="Arial"/>
            </a:endParaRPr>
          </a:p>
          <a:p>
            <a:pPr marL="179070" indent="-179070"/>
            <a:r>
              <a:rPr lang="nb-NO"/>
              <a:t>20 000 m</a:t>
            </a:r>
            <a:r>
              <a:rPr lang="nb-NO" baseline="30000"/>
              <a:t>3</a:t>
            </a:r>
            <a:r>
              <a:rPr lang="nb-NO"/>
              <a:t> betong</a:t>
            </a:r>
            <a:endParaRPr lang="nb-NO">
              <a:cs typeface="Arial"/>
            </a:endParaRPr>
          </a:p>
          <a:p>
            <a:pPr marL="179070" indent="-179070"/>
            <a:endParaRPr lang="nb-NO">
              <a:cs typeface="Arial"/>
            </a:endParaRPr>
          </a:p>
        </p:txBody>
      </p:sp>
      <p:pic>
        <p:nvPicPr>
          <p:cNvPr id="12" name="Plassholder for bilde 11" descr="Et bilde som inneholder gress, himmel, vei, scene&#10;&#10;Automatisk generert beskrivelse">
            <a:extLst>
              <a:ext uri="{FF2B5EF4-FFF2-40B4-BE49-F238E27FC236}">
                <a16:creationId xmlns:a16="http://schemas.microsoft.com/office/drawing/2014/main" id="{52AE7B9F-BFC2-A007-158E-34ADE0F8A7B4}"/>
              </a:ext>
            </a:extLst>
          </p:cNvPr>
          <p:cNvPicPr>
            <a:picLocks noGrp="1" noChangeAspect="1"/>
          </p:cNvPicPr>
          <p:nvPr>
            <p:ph type="pic" sz="quarter" idx="31"/>
          </p:nvPr>
        </p:nvPicPr>
        <p:blipFill>
          <a:blip r:embed="rId4"/>
          <a:srcRect l="11199" r="11199"/>
          <a:stretch>
            <a:fillRect/>
          </a:stretch>
        </p:blipFill>
        <p:spPr/>
      </p:pic>
      <p:pic>
        <p:nvPicPr>
          <p:cNvPr id="25" name="Plassholder for bilde 24" descr="Et bilde som inneholder gress, utendørs, bilvei, frodig&#10;&#10;Automatisk generert beskrivelse">
            <a:extLst>
              <a:ext uri="{FF2B5EF4-FFF2-40B4-BE49-F238E27FC236}">
                <a16:creationId xmlns:a16="http://schemas.microsoft.com/office/drawing/2014/main" id="{F81626E6-1836-FFBD-356D-A15C62D87910}"/>
              </a:ext>
            </a:extLst>
          </p:cNvPr>
          <p:cNvPicPr>
            <a:picLocks noGrp="1" noChangeAspect="1"/>
          </p:cNvPicPr>
          <p:nvPr>
            <p:ph type="pic" sz="quarter" idx="33"/>
          </p:nvPr>
        </p:nvPicPr>
        <p:blipFill>
          <a:blip r:embed="rId5"/>
          <a:srcRect l="18358" r="18358"/>
          <a:stretch>
            <a:fillRect/>
          </a:stretch>
        </p:blipFill>
        <p:spPr/>
      </p:pic>
      <p:pic>
        <p:nvPicPr>
          <p:cNvPr id="31" name="Plassholder for bilde 30">
            <a:extLst>
              <a:ext uri="{FF2B5EF4-FFF2-40B4-BE49-F238E27FC236}">
                <a16:creationId xmlns:a16="http://schemas.microsoft.com/office/drawing/2014/main" id="{8AA256B6-BDFC-6F39-9D23-B86E7D919D91}"/>
              </a:ext>
            </a:extLst>
          </p:cNvPr>
          <p:cNvPicPr>
            <a:picLocks noGrp="1" noChangeAspect="1"/>
          </p:cNvPicPr>
          <p:nvPr>
            <p:ph type="pic" sz="quarter" idx="37"/>
          </p:nvPr>
        </p:nvPicPr>
        <p:blipFill>
          <a:blip r:embed="rId6"/>
          <a:srcRect l="17323" r="1732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91950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AF Gruppen 2021">
  <a:themeElements>
    <a:clrScheme name="AFG">
      <a:dk1>
        <a:srgbClr val="000000"/>
      </a:dk1>
      <a:lt1>
        <a:srgbClr val="FFFFFF"/>
      </a:lt1>
      <a:dk2>
        <a:srgbClr val="444444"/>
      </a:dk2>
      <a:lt2>
        <a:srgbClr val="E9E9E9"/>
      </a:lt2>
      <a:accent1>
        <a:srgbClr val="FECB00"/>
      </a:accent1>
      <a:accent2>
        <a:srgbClr val="434443"/>
      </a:accent2>
      <a:accent3>
        <a:srgbClr val="5FC7E5"/>
      </a:accent3>
      <a:accent4>
        <a:srgbClr val="644747"/>
      </a:accent4>
      <a:accent5>
        <a:srgbClr val="FF9749"/>
      </a:accent5>
      <a:accent6>
        <a:srgbClr val="AEAFAE"/>
      </a:accent6>
      <a:hlink>
        <a:srgbClr val="434443"/>
      </a:hlink>
      <a:folHlink>
        <a:srgbClr val="434443"/>
      </a:folHlink>
    </a:clrScheme>
    <a:fontScheme name="Myriad">
      <a:majorFont>
        <a:latin typeface="MyriadPro-Regular"/>
        <a:ea typeface=""/>
        <a:cs typeface=""/>
      </a:majorFont>
      <a:minorFont>
        <a:latin typeface="MyriadPro-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5875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dirty="0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FG-testmal_2021_kvartalspresentasjon_HBA" id="{78CFAC2D-A810-44A0-BC0D-45C8825BB0B4}" vid="{E8788237-0849-44B1-B27A-3C96F76B34B6}"/>
    </a:ext>
  </a:extLst>
</a:theme>
</file>

<file path=ppt/theme/theme2.xml><?xml version="1.0" encoding="utf-8"?>
<a:theme xmlns:a="http://schemas.openxmlformats.org/drawingml/2006/main" name="AFG">
  <a:themeElements>
    <a:clrScheme name="AF-Gruppen">
      <a:dk1>
        <a:srgbClr val="000000"/>
      </a:dk1>
      <a:lt1>
        <a:srgbClr val="FFFFFF"/>
      </a:lt1>
      <a:dk2>
        <a:srgbClr val="444444"/>
      </a:dk2>
      <a:lt2>
        <a:srgbClr val="F2F2F2"/>
      </a:lt2>
      <a:accent1>
        <a:srgbClr val="FECB00"/>
      </a:accent1>
      <a:accent2>
        <a:srgbClr val="444444"/>
      </a:accent2>
      <a:accent3>
        <a:srgbClr val="5FC8E5"/>
      </a:accent3>
      <a:accent4>
        <a:srgbClr val="654848"/>
      </a:accent4>
      <a:accent5>
        <a:srgbClr val="FF9749"/>
      </a:accent5>
      <a:accent6>
        <a:srgbClr val="AEAEAE"/>
      </a:accent6>
      <a:hlink>
        <a:srgbClr val="444444"/>
      </a:hlink>
      <a:folHlink>
        <a:srgbClr val="444444"/>
      </a:folHlink>
    </a:clrScheme>
    <a:fontScheme name="Myriad">
      <a:majorFont>
        <a:latin typeface="MyriadPro-Regular"/>
        <a:ea typeface=""/>
        <a:cs typeface=""/>
      </a:majorFont>
      <a:minorFont>
        <a:latin typeface="MyriadPro-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err="1" smtClean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5875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dirty="0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F Gruppen eksempelpresentasjon" id="{D97DB92C-F568-4D9D-90C2-B91CCDE50478}" vid="{44E933CE-569A-482F-9E26-623D110FE54F}"/>
    </a:ext>
  </a:extLst>
</a:theme>
</file>

<file path=ppt/theme/theme3.xml><?xml version="1.0" encoding="utf-8"?>
<a:theme xmlns:a="http://schemas.openxmlformats.org/drawingml/2006/main" name="1_AFG">
  <a:themeElements>
    <a:clrScheme name="AF-Gruppen">
      <a:dk1>
        <a:srgbClr val="000000"/>
      </a:dk1>
      <a:lt1>
        <a:srgbClr val="FFFFFF"/>
      </a:lt1>
      <a:dk2>
        <a:srgbClr val="444444"/>
      </a:dk2>
      <a:lt2>
        <a:srgbClr val="F2F2F2"/>
      </a:lt2>
      <a:accent1>
        <a:srgbClr val="FECB00"/>
      </a:accent1>
      <a:accent2>
        <a:srgbClr val="444444"/>
      </a:accent2>
      <a:accent3>
        <a:srgbClr val="5FC8E5"/>
      </a:accent3>
      <a:accent4>
        <a:srgbClr val="654848"/>
      </a:accent4>
      <a:accent5>
        <a:srgbClr val="FF9749"/>
      </a:accent5>
      <a:accent6>
        <a:srgbClr val="AEAEAE"/>
      </a:accent6>
      <a:hlink>
        <a:srgbClr val="444444"/>
      </a:hlink>
      <a:folHlink>
        <a:srgbClr val="444444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err="1" smtClean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5875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defRPr dirty="0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F Gruppen presentasjonsmal oktober 2022.potx" id="{6EA804C2-A793-44D9-935C-E0577F124A88}" vid="{5CE1A7FD-01A3-4474-83BF-7F1FBC434F05}"/>
    </a:ext>
  </a:extLst>
</a:theme>
</file>

<file path=ppt/theme/theme4.xml><?xml version="1.0" encoding="utf-8"?>
<a:theme xmlns:a="http://schemas.openxmlformats.org/drawingml/2006/main" name="2_AFG">
  <a:themeElements>
    <a:clrScheme name="AF-Gruppen">
      <a:dk1>
        <a:srgbClr val="000000"/>
      </a:dk1>
      <a:lt1>
        <a:srgbClr val="FFFFFF"/>
      </a:lt1>
      <a:dk2>
        <a:srgbClr val="444444"/>
      </a:dk2>
      <a:lt2>
        <a:srgbClr val="F2F2F2"/>
      </a:lt2>
      <a:accent1>
        <a:srgbClr val="FECB00"/>
      </a:accent1>
      <a:accent2>
        <a:srgbClr val="444444"/>
      </a:accent2>
      <a:accent3>
        <a:srgbClr val="5FC8E5"/>
      </a:accent3>
      <a:accent4>
        <a:srgbClr val="654848"/>
      </a:accent4>
      <a:accent5>
        <a:srgbClr val="FF9749"/>
      </a:accent5>
      <a:accent6>
        <a:srgbClr val="AEAEAE"/>
      </a:accent6>
      <a:hlink>
        <a:srgbClr val="444444"/>
      </a:hlink>
      <a:folHlink>
        <a:srgbClr val="444444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err="1" smtClean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5875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defRPr dirty="0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F Gruppen presentasjonsmal mars 2023" id="{B4C0D81B-5A5F-459D-88D8-E8F5532ADF00}" vid="{01442510-6DDF-4A6E-93E6-EEE147B0ECA1}"/>
    </a:ext>
  </a:extLst>
</a:theme>
</file>

<file path=ppt/theme/theme5.xml><?xml version="1.0" encoding="utf-8"?>
<a:theme xmlns:a="http://schemas.openxmlformats.org/drawingml/2006/main" name="Nye veier lys">
  <a:themeElements>
    <a:clrScheme name="Office">
      <a:dk1>
        <a:sysClr val="windowText" lastClr="000000"/>
      </a:dk1>
      <a:lt1>
        <a:sysClr val="window" lastClr="FFFFFF"/>
      </a:lt1>
      <a:dk2>
        <a:srgbClr val="589199"/>
      </a:dk2>
      <a:lt2>
        <a:srgbClr val="E7E6E6"/>
      </a:lt2>
      <a:accent1>
        <a:srgbClr val="4A7C82"/>
      </a:accent1>
      <a:accent2>
        <a:srgbClr val="F6433B"/>
      </a:accent2>
      <a:accent3>
        <a:srgbClr val="83AFB4"/>
      </a:accent3>
      <a:accent4>
        <a:srgbClr val="7D7D7D"/>
      </a:accent4>
      <a:accent5>
        <a:srgbClr val="00A3B9"/>
      </a:accent5>
      <a:accent6>
        <a:srgbClr val="F5938E"/>
      </a:accent6>
      <a:hlink>
        <a:srgbClr val="0563C1"/>
      </a:hlink>
      <a:folHlink>
        <a:srgbClr val="954F72"/>
      </a:folHlink>
    </a:clrScheme>
    <a:fontScheme name="Egendefinert 38">
      <a:majorFont>
        <a:latin typeface="Open Sans Light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ye veier Lys versjon sept 2023" id="{CBC10405-D66E-4E95-A9E4-2EFA33B0367D}" vid="{A112B2F9-E55D-44DA-89AA-E15EA98668EC}"/>
    </a:ext>
  </a:extLst>
</a:theme>
</file>

<file path=ppt/theme/theme6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490f7cf-8bf1-4c02-9eb8-b4de71648cbf" xsi:nil="true"/>
    <lcf76f155ced4ddcb4097134ff3c332f xmlns="f9131c22-3b68-4230-83d0-641d48d11c20">
      <Terms xmlns="http://schemas.microsoft.com/office/infopath/2007/PartnerControls"/>
    </lcf76f155ced4ddcb4097134ff3c332f>
    <_Flow_SignoffStatus xmlns="f9131c22-3b68-4230-83d0-641d48d11c20" xsi:nil="true"/>
    <_ip_UnifiedCompliancePolicyUIAction xmlns="http://schemas.microsoft.com/sharepoint/v3" xsi:nil="true"/>
    <_ip_UnifiedCompliancePolicyProperties xmlns="http://schemas.microsoft.com/sharepoint/v3" xsi:nil="true"/>
    <Beskrivelse xmlns="f9131c22-3b68-4230-83d0-641d48d11c20" xsi:nil="true"/>
    <Revisjon xmlns="f9131c22-3b68-4230-83d0-641d48d11c20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34EC46F4C60FF46A9BB688D03C6B3AE" ma:contentTypeVersion="23" ma:contentTypeDescription="Opprett et nytt dokument." ma:contentTypeScope="" ma:versionID="12f24b8fb87541d9b8a55ac92aff4d05">
  <xsd:schema xmlns:xsd="http://www.w3.org/2001/XMLSchema" xmlns:xs="http://www.w3.org/2001/XMLSchema" xmlns:p="http://schemas.microsoft.com/office/2006/metadata/properties" xmlns:ns1="http://schemas.microsoft.com/sharepoint/v3" xmlns:ns2="f9131c22-3b68-4230-83d0-641d48d11c20" xmlns:ns3="3490f7cf-8bf1-4c02-9eb8-b4de71648cbf" targetNamespace="http://schemas.microsoft.com/office/2006/metadata/properties" ma:root="true" ma:fieldsID="2cbaaf9e93d485c599cd5fc350c4a0a5" ns1:_="" ns2:_="" ns3:_="">
    <xsd:import namespace="http://schemas.microsoft.com/sharepoint/v3"/>
    <xsd:import namespace="f9131c22-3b68-4230-83d0-641d48d11c20"/>
    <xsd:import namespace="3490f7cf-8bf1-4c02-9eb8-b4de71648cb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1:_ip_UnifiedCompliancePolicyProperties" minOccurs="0"/>
                <xsd:element ref="ns1:_ip_UnifiedCompliancePolicyUIAction" minOccurs="0"/>
                <xsd:element ref="ns2:Revisjon" minOccurs="0"/>
                <xsd:element ref="ns2:_Flow_SignoffStatus" minOccurs="0"/>
                <xsd:element ref="ns2:Beskrivels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Egenskaper for samordnet samsvarspolicy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I-handling for samordnet samsvarspolicy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131c22-3b68-4230-83d0-641d48d11c2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Revisjon" ma:index="22" nillable="true" ma:displayName="Revisjon" ma:internalName="Revisjon">
      <xsd:simpleType>
        <xsd:restriction base="dms:Text">
          <xsd:maxLength value="255"/>
        </xsd:restriction>
      </xsd:simpleType>
    </xsd:element>
    <xsd:element name="_Flow_SignoffStatus" ma:index="23" nillable="true" ma:displayName="Godkjenningsstatus" ma:internalName="Godkjenningsstatus">
      <xsd:simpleType>
        <xsd:restriction base="dms:Text"/>
      </xsd:simpleType>
    </xsd:element>
    <xsd:element name="Beskrivelse" ma:index="24" nillable="true" ma:displayName="Beskrivelse" ma:format="Dropdown" ma:internalName="Beskrivelse">
      <xsd:simpleType>
        <xsd:restriction base="dms:Text">
          <xsd:maxLength value="255"/>
        </xsd:restriction>
      </xsd:simpleType>
    </xsd:element>
    <xsd:element name="MediaLengthInSeconds" ma:index="2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7" nillable="true" ma:taxonomy="true" ma:internalName="lcf76f155ced4ddcb4097134ff3c332f" ma:taxonomyFieldName="MediaServiceImageTags" ma:displayName="Bildemerkelapper" ma:readOnly="false" ma:fieldId="{5cf76f15-5ced-4ddc-b409-7134ff3c332f}" ma:taxonomyMulti="true" ma:sspId="543ccfd6-1d37-464b-99b1-c8987581ec8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9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3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90f7cf-8bf1-4c02-9eb8-b4de71648cb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8" nillable="true" ma:displayName="Taxonomy Catch All Column" ma:hidden="true" ma:list="{584bc616-2b3c-4556-8b9d-38b81199b63d}" ma:internalName="TaxCatchAll" ma:showField="CatchAllData" ma:web="3490f7cf-8bf1-4c02-9eb8-b4de71648cb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7E7C985-9610-4EF4-B71F-8DF325C69C81}">
  <ds:schemaRefs>
    <ds:schemaRef ds:uri="a957dbba-b16b-44ab-9b7d-c8d9cb8133c8"/>
    <ds:schemaRef ds:uri="cffd30ce-4dc7-4748-bcef-58f9465b5bf6"/>
    <ds:schemaRef ds:uri="ff948f1e-3cb8-41b0-8474-cf22425e2566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3490f7cf-8bf1-4c02-9eb8-b4de71648cbf"/>
    <ds:schemaRef ds:uri="f9131c22-3b68-4230-83d0-641d48d11c20"/>
    <ds:schemaRef ds:uri="http://schemas.microsoft.com/sharepoint/v3"/>
  </ds:schemaRefs>
</ds:datastoreItem>
</file>

<file path=customXml/itemProps2.xml><?xml version="1.0" encoding="utf-8"?>
<ds:datastoreItem xmlns:ds="http://schemas.openxmlformats.org/officeDocument/2006/customXml" ds:itemID="{070EA453-DFDB-49A7-8FE3-C6EEE59FE71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f9131c22-3b68-4230-83d0-641d48d11c20"/>
    <ds:schemaRef ds:uri="3490f7cf-8bf1-4c02-9eb8-b4de71648cb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CB29D6D-E7EC-4CB0-A327-2E6A6A691E9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1565</Words>
  <Application>Microsoft Office PowerPoint</Application>
  <PresentationFormat>Widescreen</PresentationFormat>
  <Paragraphs>478</Paragraphs>
  <Slides>42</Slides>
  <Notes>15</Notes>
  <HiddenSlides>2</HiddenSlides>
  <MMClips>0</MMClips>
  <ScaleCrop>false</ScaleCrop>
  <HeadingPairs>
    <vt:vector size="4" baseType="variant">
      <vt:variant>
        <vt:lpstr>Tema</vt:lpstr>
      </vt:variant>
      <vt:variant>
        <vt:i4>5</vt:i4>
      </vt:variant>
      <vt:variant>
        <vt:lpstr>Lysbildetitler</vt:lpstr>
      </vt:variant>
      <vt:variant>
        <vt:i4>42</vt:i4>
      </vt:variant>
    </vt:vector>
  </HeadingPairs>
  <TitlesOfParts>
    <vt:vector size="47" baseType="lpstr">
      <vt:lpstr>AF Gruppen 2021</vt:lpstr>
      <vt:lpstr>AFG</vt:lpstr>
      <vt:lpstr>1_AFG</vt:lpstr>
      <vt:lpstr>2_AFG</vt:lpstr>
      <vt:lpstr>Nye veier lys</vt:lpstr>
      <vt:lpstr>Digitalt Informasjonsmøte  naboer</vt:lpstr>
      <vt:lpstr>PowerPoint-presentasjon</vt:lpstr>
      <vt:lpstr>PowerPoint-presentasjon</vt:lpstr>
      <vt:lpstr>Informasjon om påmelding til kommende møter</vt:lpstr>
      <vt:lpstr>PowerPoint-presentasjon</vt:lpstr>
      <vt:lpstr>Ny E6 Roterud – Storhove </vt:lpstr>
      <vt:lpstr> E6 Roterud – Storhove </vt:lpstr>
      <vt:lpstr>E6 Roterud - Storhove</vt:lpstr>
      <vt:lpstr>Hovedmengder Roterud – Storhove 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Trosset</vt:lpstr>
      <vt:lpstr>Pågående arbeider Trosset</vt:lpstr>
      <vt:lpstr>Anleggsveg langs Trossetstranda</vt:lpstr>
      <vt:lpstr>Anleggsveg langs Trossetstranda</vt:lpstr>
      <vt:lpstr>Jørstadmovegen – Tangen - Leirvika</vt:lpstr>
      <vt:lpstr>Vingnestunnelen</vt:lpstr>
      <vt:lpstr>Øyresvika - tunnelpåhugg</vt:lpstr>
      <vt:lpstr>Pågående arbeider Øyresvika</vt:lpstr>
      <vt:lpstr>Riggplan Øyresvika</vt:lpstr>
      <vt:lpstr>Tunneldriving syklus</vt:lpstr>
      <vt:lpstr>Tunneldriving syklus</vt:lpstr>
      <vt:lpstr>Tunneldriving syklus</vt:lpstr>
      <vt:lpstr>Tunneldriving syklus</vt:lpstr>
      <vt:lpstr>Tunneldriving syklus</vt:lpstr>
      <vt:lpstr>Tunneldriving syklus</vt:lpstr>
      <vt:lpstr>Vibrasjoner og målinger ved sprengning</vt:lpstr>
      <vt:lpstr>Ytre miljø</vt:lpstr>
      <vt:lpstr>Kryssing Lågen</vt:lpstr>
      <vt:lpstr>Støy</vt:lpstr>
      <vt:lpstr>Støyovervåking</vt:lpstr>
      <vt:lpstr>Nabovarsling</vt:lpstr>
      <vt:lpstr>Kontaktinformasjon</vt:lpstr>
      <vt:lpstr>PowerPoint-presentasjon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Q4 2016 AF Gruppen ASA</dc:title>
  <dc:creator>Lars Christian Paulsen</dc:creator>
  <cp:lastModifiedBy>Hans Erik Sandvoll</cp:lastModifiedBy>
  <cp:revision>9</cp:revision>
  <cp:lastPrinted>2022-02-17T07:25:18Z</cp:lastPrinted>
  <dcterms:created xsi:type="dcterms:W3CDTF">2017-02-14T12:07:13Z</dcterms:created>
  <dcterms:modified xsi:type="dcterms:W3CDTF">2025-03-21T08:48:38Z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0x010100634EC46F4C60FF46A9BB688D03C6B3AE</vt:lpwstr>
  </property>
  <property fmtid="{D5CDD505-2E9C-101B-9397-08002B2CF9AE}" pid="3" name="MediaServiceImageTags">
    <vt:lpwstr/>
  </property>
  <property fmtid="{D5CDD505-2E9C-101B-9397-08002B2CF9AE}" pid="4" name="LeadusDokumentType">
    <vt:lpwstr/>
  </property>
  <property fmtid="{D5CDD505-2E9C-101B-9397-08002B2CF9AE}" pid="5" name="LeadusFag">
    <vt:lpwstr/>
  </property>
  <property fmtid="{D5CDD505-2E9C-101B-9397-08002B2CF9AE}" pid="6" name="DokumentansvarligEnhetFront">
    <vt:lpwstr/>
  </property>
  <property fmtid="{D5CDD505-2E9C-101B-9397-08002B2CF9AE}" pid="7" name="ComplianceAssetId">
    <vt:lpwstr/>
  </property>
  <property fmtid="{D5CDD505-2E9C-101B-9397-08002B2CF9AE}" pid="8" name="_ExtendedDescription">
    <vt:lpwstr/>
  </property>
  <property fmtid="{D5CDD505-2E9C-101B-9397-08002B2CF9AE}" pid="9" name="xd_Signature">
    <vt:lpwstr/>
  </property>
  <property fmtid="{D5CDD505-2E9C-101B-9397-08002B2CF9AE}" pid="10" name="LeadusProsess">
    <vt:lpwstr/>
  </property>
  <property fmtid="{D5CDD505-2E9C-101B-9397-08002B2CF9AE}" pid="11" name="LeadusOrgEnhet">
    <vt:lpwstr/>
  </property>
  <property fmtid="{D5CDD505-2E9C-101B-9397-08002B2CF9AE}" pid="12" name="TriggerFlowInfo">
    <vt:lpwstr/>
  </property>
  <property fmtid="{D5CDD505-2E9C-101B-9397-08002B2CF9AE}" pid="13" name="xd_ProgID">
    <vt:lpwstr/>
  </property>
  <property fmtid="{D5CDD505-2E9C-101B-9397-08002B2CF9AE}" pid="14" name="TemplateUrl">
    <vt:lpwstr/>
  </property>
</Properties>
</file>